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4"/>
  </p:notesMasterIdLst>
  <p:sldIdLst>
    <p:sldId id="270" r:id="rId2"/>
    <p:sldId id="287" r:id="rId3"/>
    <p:sldId id="295" r:id="rId4"/>
    <p:sldId id="302" r:id="rId5"/>
    <p:sldId id="301" r:id="rId6"/>
    <p:sldId id="300" r:id="rId7"/>
    <p:sldId id="299" r:id="rId8"/>
    <p:sldId id="298" r:id="rId9"/>
    <p:sldId id="297" r:id="rId10"/>
    <p:sldId id="296" r:id="rId11"/>
    <p:sldId id="293" r:id="rId12"/>
    <p:sldId id="294" r:id="rId13"/>
    <p:sldId id="291" r:id="rId14"/>
    <p:sldId id="292" r:id="rId15"/>
    <p:sldId id="303" r:id="rId16"/>
    <p:sldId id="304" r:id="rId17"/>
    <p:sldId id="305" r:id="rId18"/>
    <p:sldId id="306" r:id="rId19"/>
    <p:sldId id="307" r:id="rId20"/>
    <p:sldId id="308" r:id="rId21"/>
    <p:sldId id="309" r:id="rId22"/>
    <p:sldId id="310" r:id="rId23"/>
    <p:sldId id="311" r:id="rId24"/>
    <p:sldId id="288" r:id="rId25"/>
    <p:sldId id="289" r:id="rId26"/>
    <p:sldId id="29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Lst>
  <p:sldSz cx="12192000" cy="6858000"/>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4660"/>
  </p:normalViewPr>
  <p:slideViewPr>
    <p:cSldViewPr snapToGrid="0">
      <p:cViewPr varScale="1">
        <p:scale>
          <a:sx n="120" d="100"/>
          <a:sy n="120" d="100"/>
        </p:scale>
        <p:origin x="10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0-07-16T23:17:49.347"/>
    </inkml:context>
    <inkml:brush xml:id="br0">
      <inkml:brushProperty name="width" value="0.10583" units="cm"/>
      <inkml:brushProperty name="height" value="0.10583" units="cm"/>
      <inkml:brushProperty name="color" value="#FF0000"/>
      <inkml:brushProperty name="fitToCurve" value="1"/>
    </inkml:brush>
    <inkml:brush xml:id="br1">
      <inkml:brushProperty name="width" value="0.10583" units="cm"/>
      <inkml:brushProperty name="height" value="0.10583" units="cm"/>
      <inkml:brushProperty name="color" value="#0070C0"/>
      <inkml:brushProperty name="fitToCurve" value="1"/>
    </inkml:brush>
  </inkml:definitions>
  <inkml:trace contextRef="#ctx0" brushRef="#br0">9387 2893 0,'0'-22'235,"0"0"-204,0 0 0,0 0-15,-22 0 15,0 0-15,-22-1-1,22-21-15,-45 44 16,23-44-16,0 22 15,-44-22-15,-23 0 16,23 0-16,-45-1 0,1 23 16,-23 0-16,-21 0 15,-1-44-15,0 44 16,23 0-16,-67 0 16,88 22-16,-21 0 0,-23 0 15,-44 0-15,22 0 16,0 0-16,1 66 15,-1-22-15,22 0 16,-22 22-16,23-21 16,-23 21-16,89-22 0,-1 0 15,23-22-15,21 0 16,1 23-16,44-45 16,22 44-1,-44-44 235,-44 44-250,21-22 16,-21 0-16,-45 0 15,1-22-15,22 0 0,-45 22 16,0-22-16,45 0 16,-1 0-16,-21 22 15,-45-22-15,45 0 16,21 0-16,-43 0 0,65 0 16,-43 0-16,21 0 15,1 0-15,-23 0 16,45 0-16,-67 0 15,23-22-15,21 0 16,1 0-16,22 0 0,-1 0 16,23 0-16,0 22 15,0 0-15,-1-22 16,1-22-16,22 21 16,0-21-16,-23 22 15,1 0-15,0-22 0,0 44 16,-1-44-16,23 0 15,-22 44-15,0-22 16,22-1-16,-1 1 16,23 22-16,-22-44 0,0 44 15,44-22 1,0 0 0,0 0-16,0 0 15,0 0 79,22 22-16,0 0 16,-22 22 0,22-22-1,-22 22-61,0 0-1</inkml:trace>
  <inkml:trace contextRef="#ctx0" brushRef="#br0" timeOffset="2192">0 1237 0,'0'22'94,"0"0"-32,22-22-31,0 22 16,0-22 0,1 22-47,-23 0 47,22 0-47,0-22 0,-22 22 16,22-22-16,0 44 15,-22 1 1,22-45-16,0 22 16,0 22-1,0-22 1,0-22-16,-22 22 15,0 0 17,22 0-1,-22 0 16,22-22-32,-22 22-15,23 0 47,-23 0-15,22-22-17,0-22 63,0 0-31,-22 0-31,22 22-1,0-22 1,-22 0 0,22 0 15,0 0 47,0 22-31,-22-22-31,22 0-1,0 22 16,1-22-15</inkml:trace>
  <inkml:trace contextRef="#ctx0" brushRef="#br0" timeOffset="4589">398 795 0,'0'22'125,"0"0"-79,22 0-30,0 0 15,-22 0-15,22 0 15,-22 0-15,22 1 15,0-23-15,-22 22-1,22 0-15,0-22 16,0 22 0,1-22-1,-1 0 1,-22 22-1,22-22 1,0 22 0,0-22 15,-22 22 0,22-22 0,0 0 32,0 0-16,0 22-32,0-22 32,0 0-15,-22 22-17,22-22 79,1 0-47,-23-22 0,22 22-32,-22-22 1,22 22 0,-22-22-1,22 0 1,0 22 15,-22-22 0,22 22-15,-22-22 31,0 0 31,22 22-16,-22-22 48,22 22-48</inkml:trace>
  <inkml:trace contextRef="#ctx0" brushRef="#br0" timeOffset="6455">795 243 0,'22'22'141,"0"0"-94,-22 0-32,23-22 1,-23 22-1,22-22-15,0 22 32,0 0-32,0 0 15,0-22-15,-22 22 16,22-22-16,0 22 16,0-22-16,0 23 15,0-23 1,-22 22-16,23 0 15,-1-22 32,-22 22-31,22-22 31,-22 22-16,0 0 16,22-22 0,0-22-16,-22 0 0,22 22-15,0-22 15,0 22-15,0-22-16,-22 0 15,22 22 1,0 0-16,0 0 16,-22-23-16,23 1 15,-23 0 32,22 22 0,-22 22 125,-22-22-125,22 22-32</inkml:trace>
  <inkml:trace contextRef="#ctx0" brushRef="#br0" timeOffset="10159">1635 154 0,'0'-22'62,"22"22"-31,0-22 1,-22 0-17,22 0 16,0 0 1,-22 0-17,0 0 32,-22 22 31,0 0-15,0 0-32,22 22 16,-22-22-31,0 22 30,-1-22 1,23 22-15,0 0-1,-22 0 0,22 0-15,0 0-1,0 0 1,-22-22-16,22 22 16,0 1-16,-22-1 15,22 0 16,0 0 1,0 0-32,-22-22 15,22 22 1,0 0 0,0 0 15,0 0-31,-22-22 15,22 22-15,0 0 47,22-22 31,0 23-62,0-23 0,0 0-1,23 22 1,-23-22 0,-22 22-1,44-22-15,-22 0 16,0 0-16,0 0 31,0 0-15,0 0-1,22-22 17,-22 0-1,1 22-31,-1-23 15,0 23-15,0-22 16,0 22 0,-22-22-1,22 22 1,-22-22-16,22 22 16,-22-22-1,0 0 16,0 0-15,0 0 15,0 0 1,0 0-1,-22 22 47,22 22 0,0 0-31,22 0-31,-22 0 15,0 0 16,0 0 0,0 0-32,22-22-15,0 22 47,0-22-31,0 22 15,1-22 0,-1 23-15,0-1 15,0-22-15,0 0 15,-22 22 31,22-22-62</inkml:trace>
  <inkml:trace contextRef="#ctx0" brushRef="#br0" timeOffset="-150476">23398 8159 0,'22'0'62,"0"0"-62,0 0 31,0 0-15,0 0-16,0 0 16,22 0-16,-22 0 15,22 0-15,1 0 16,21 0-16,0 0 15,0 0-15,1 0 0,-1 0 16,0 0-16,0 0 16,1 0-16,-1 0 15,0 0-15,1 0 16,-23 0-16,22 0 16,-22 0-16,22 0 0,-21 0 15,-1-22-15,0 22 16,0 0-16,0-23 15,23 23-15,-23 0 16,0 0-16,-22 0 0,22-22 16,0 22-16,23 0 15,-45 0-15,44 0 16,0 0-16,-44 0 16,45-22-16,-23 22 15,22-22-15,0 22 0,0 0 16,1 0-16,-23 0 15,22 0-15,0 0 16,1 0-16,-1-22 16,-22 22-16,0-22 15,0 22-15,1-22 0,21 22 16,-44 0-16,44-22 16,-22 0-16,23 22 15,-23-22-15,22 22 16,0 0-16,1 0 0,-1 0 15,-22 0-15,0 0 16,0 0-16,-21-22 16,21 22-16,0-23 15,-22 23-15,0 0 16,44-22-16,-44 0 0,0 22 16,1 0-1,-1 0 1</inkml:trace>
  <inkml:trace contextRef="#ctx0" brushRef="#br0" timeOffset="-148757">24193 8622 0,'22'0'78,"0"0"-78,0-22 15,22 22 1,-22 0-16,0 0 16,22 0-16,1 0 15,-1 0-15,0 0 0,22 0 16,-22 0-16,45 0 15,-23 0-15,22 0 16,-21 0-16,-1 0 16,22 0-16,45 0 0,-45 0 15,-22 0-15,45 0 16,-45 22-16,0-22 16,-22 0-16,23 0 15,-23 0-15,22 0 16,-22 0-16,1 0 0,-45-22 15,44 22-15,-22-22 16,0 22-16,0 0 16,0 0-1,0 0-15,0 0 16,0 0 0,0 0-16,0-22 15,1 22 1,-1 0-16,22 0 15,-22-22 1,0 22 0,0-22-1,0 22 1,0 0 0,0 0 15,0-22-31,1 22 15,-1-22 1,0 22-16,0-22 16,0 22-16,0 0 0,0 0 15,-22-22 1,22 22-16,0 0 16</inkml:trace>
  <inkml:trace contextRef="#ctx0" brushRef="#br0" timeOffset="-156549">22072 5552 0,'22'0'63,"0"0"-63,1 0 47,-1 0-32,0 0-15,0 0 16,22 0-1,0 0-15,0 0 16,23-22-16,21 22 16,0-22-16,45 22 15,21 0-15,-21-22 0,-1 22 16,-21 0-16,21 0 16,-21 0-16,21 0 15,-21 0-15,-1 0 16,-21 0-16,-1 0 15,0 0-15,1-22 0,-1 22 16,22 0-16,1 0 16,-45-22-16,45 22 15,-1 0-15,-44 0 16,23 0-16,-45 0 16,22 0-16,-22 0 0,0 0 15,23 0-15,-23 0 16,44 0-16,-22 0 15,1-22-15,21 22 16,22-22-16,-21 0 16,-1 0-16,23-1 0,-23 23 15,-44 0-15,22 0 16,1 0-16,-23 0 16,0-22-16,0 22 15,0-22-15,1 22 0,-1 0 16,-22 0-16,44 0 15,-22-22-15,0 22 16,1 0-16,-1 0 16,0-22-16,22 22 15,-44 0-15,0 0 16,0 0-16,1 0 0,-1 0 16,0-22-1,0 22 16,-22-22-31,44 22 0,-22 0 16,-22-22 0,44 22-16,-22 0 15,0 0-15,0 0 16,1 0-16,21 0 16,-22 0-1,0 0-15,0 0 16,0 0-16,0-22 15,0 22-15,0 0 16,0 0-16,1 0 0,-1 0 16,0 0 31,0 0-1,0 0-14,-22-22-17,22 22-15,0 0 16,0 0 15,0 0-15</inkml:trace>
  <inkml:trace contextRef="#ctx0" brushRef="#br0" timeOffset="-158627">22293 4514 0,'22'0'172,"0"0"-125,0 0-16,1 0-31,-1 0 16,0 0-16,0-22 16,0 22-16,22 0 15,22 0-15,1 0 16,-1-22-16,-22 22 0,44 0 15,-21 0-15,21 0 16,0 0-16,1 0 16,-1 0-16,45 0 15,-67 0-15,0 0 16,22 0-16,-21 0 0,-1 0 16,0 0-16,-22 0 15,-22 0-15,23 0 16,21-22-16,-44 22 15,0 0-15,0 0 16,22 0-16,-22 0 0,0 0 16,23 0-16,-23 0 15,22 0-15,0 0 16,-22 0-16,22 0 16,23 0-16,-23-22 15,0 22-15,22-22 0,0 22 16,1 0-16,-1 0 15,0 0-15,1 0 16,-1 0-16,0 0 16,22-22-16,-21 22 0,-1-22 15,0 22-15,0 0 16,1-22-16,-23 22 16,22 0-16,0 0 15,1-23-15,21 23 16,-22 0-16,1 0 0,-1 0 15,0-22-15,0 22 16,-22 0-16,23 0 16,-23 0-16,22-22 15,0 22-15,1 0 16,-45 0-16,44 0 0,-22 0 16,-22-22-16,22 22 15,1-22-15,-1 22 16,-22 0-16,22 0 15,-22 0-15,22 0 16,1 0-16,-1 0 0,0-22 16,0 22-16,22 0 15,-22-22-15,1 22 16,-1 0-16,-22 0 16,22 0-16,-22 0 15,0 0-15</inkml:trace>
  <inkml:trace contextRef="#ctx0" brushRef="#br0" timeOffset="-144128">27771 3344 0,'0'22'46,"0"0"-14,0 22-17,0-22 17,22 0-32,-22 0 15,0 0-15,0 23 16,0-23-16,22 22 0,-22 0 15,0 22-15,22-22 16,-22 1-16,22-1 16,-22 0-16,0-22 15,0 22-15,0-22 0,0 0 16,22-22-16,-22 22 16,0 1-1,0 21 1,0-22-1,22 22-15,-22-22 16,0 0-16,0 22 16,22-44-16,-22 22 15,0 0-15,0 1 16,0-1 0,0 0 15,0-44 78,0 0-109,0-1 16,-22 1-16,0 0 15,22-22-15,-22-22 16,0 0-16,0 21 16,22-21-16,-44 0 15,44 0-15,-22-1 0,0-43 16,22 66-16,-23-22 16,1 21-16,22 1 15,0 0-15,-22-22 16,22 44-16,0-23 15,0 23-15,0-22 0,0 22 16,0 0 0,0 0-1,0 0 1,22 22 15,0 0 0,1 0 1,21 0-1,-22 0-31,0 0 16,22 0-16,22 22 15,1 0-15,-1-22 0,0 0 16,0 44-16,-21-44 15,21 0-15,-22 22 16,0 0-16,-22 0 16,0-22-16,0 45 15,1-45-15,-23 22 0,22-22 16,-22 22 0,0 0-16,0 0 31,22 0 0,-22 0 0,22 0-15,0-22-16,-22 22 16,22-22-16,0 22 15,0 23 1,0-45-16,0 22 15,0-22-15,-22 22 16,22 0-16,1 0 16,-1 0 31,0-22-1,-22 22 1,22 0-15,0 0-1,0 0 0,0 0-15,-22 1-1,22-23 1,-22 22-16,22-22 0,-22 22 16,22-22-1,-22 22 1,22-22-16,-22 22 15,23 0 64</inkml:trace>
  <inkml:trace contextRef="#ctx0" brushRef="#br0" timeOffset="-142997">27660 3874 0,'22'0'32,"0"0"15,1 0-32,-23-22 1,22 22-16,0-22 15,0 22 1,0 0 0,22-23-16,-44 1 15,44 22-15,-22 0 0,0-22 16,23 0-16,-1 22 16,-44-22-16,44 22 15,-22 0 1,0-22-16,22 0 15,0 22-15,1 0 16,-1-22-16,0 0 16,22 0-16,-22 22 15,1 0-15,-1-22 16,-22 22-16,22-22 0,-22 22 16,0 0-1,-44 0 110</inkml:trace>
  <inkml:trace contextRef="#ctx0" brushRef="#br0" timeOffset="-139674">28124 4846 0,'22'0'78,"0"0"-63,0 0 17,0 22-32,1 0 15,21 0-15,-22 0 16,22 22-16,-22-22 15,22 22-15,0-22 0,-21 1 16,-1-1-16,0 0 16,-22 0-16,22-22 15,0 22-15,-22 0 16,-22-22 93,0 0-77,0 0-1,0-22-31,-1 22 0,23-22 15,-22 22-15,-22-44 16,22 22-16,-22-23 16,0-21-16,0 22 15,-23-44-15,45 43 16,-44 23-16,66-44 0,-44-22 16,0 44-16,44-1 15,-45 1-15,45 22 16,0 0-16,0 0 15,0 0 1,0 0 0,23 0-1,-1 22 17,0-22-32,0 22 15,0 0 32,0 0-47,0 0 0,0-23 16,22 23-1,0 0-15,-21 0 16,-1 23-16,22-23 16,-22 0-16,22 22 15,-22 0-15,0-22 0,0 22 16,0 0-1,1 0-15,-23 0 16,22-22 0,-22 22-1,0 0 1,0 0 0,0 0-1,0 1 1,-22-1-1,22 0-15,-23 0 16,23 0 0,-22-22-1,22 22-15,0 0 16,-22-22 15,22 22 0,-22-22 32,0 0-32,22 22-15,-22-22 46,22 22 1,-22-22-16,22 22 0,22-22 249,22 0-280,-22 0-16,22 0 16,1 0-1,-1 0-15,22 0 16,-22 0-16,0 0 0,23 22 16,-1 1-16,22-1 15,-44-22-15,23 22 16,-45-22-16,0 22 15,22 0-15,-22-22 16,0 0-16,-22 22 0,22-22 16,-22 22-1,0 0-15,0 0 47,0 0 0,-22 0-16,22 1-15,-22-23-16,-22 0 31,44 22-31,-22-22 16,0 0-16,0 0 15,22 22-15,-22-22 16,0 22-16,-1-22 16,1 0-1,0 0 1,0 0-16,0 0 16,0 0-1,22 22 1,-22-22-1,0 0-15,0 0 16,0 0 0,0 0-1,-1 0 1,1 0 0,0 0-1,0 0 16,22 22-15,-22-22 15,0 0-31,0 0 32,0 0 46</inkml:trace>
  <inkml:trace contextRef="#ctx0" brushRef="#br0" timeOffset="-154096">21984 6723 0,'22'0'109,"0"0"-93,0 0 0,0 0-1,0 0-15,45 0 16,-23 0-16,22 0 15,22 0-15,1 0 16,21 22-16,23-22 0,-23 22 16,23-22-16,-45 22 15,45-22-15,-23 0 16,23 22-16,-23 0 16,-22-22-16,45 22 15,-45-22-15,1 0 0,-23 0 16,0 0-16,0 0 15,1 0-15,-1 0 16,0 0-16,-22 0 16,0 0-16,23 0 15,-1 0-15,-22 0 0,0 0 16,0 0-16,1 0 16,21 0-16,0 0 15,-22 0-15,23 0 16,-1-22-16,0 22 0,-22 0 15,23 0-15,-1 0 16,-44 0-16,44 0 16,-44 0-16,22 0 15,-21 0-15,21-22 16,22 0-16,-22 0 0,22 22 16,-21 0-16,-1-22 15,0-22-15,44 44 16,1-44-16,-45 22 15,22 22-15,0-22 16,1-23-16,-1 23 0,44 0 16,-43 0-16,-1-22 15,44 22-15,-44 0 16,1 0-16,-1-23 16,-22 45-16,22-22 15,-21 22-15,-1-22 0,-22 0 16,44 22-16,-22 0 15,-22 0-15,0 0 16,23-22-16,21 22 16,0-22-16,0 0 15,1 0-15,-23 22 0,0-22 16,0 22-16,0-22 16,-22 22-16,1 0 15,-1 0-15,0 0 16,0 0-16,0 0 47,0 0-16,-22 22 141,22-22-94,0 0-62,0 0 15,0 0-31,23 0 15,-23 0 1,0 0-16,0 0 16,0 0-16,0 0 47</inkml:trace>
  <inkml:trace contextRef="#ctx0" brushRef="#br0" timeOffset="-137674">28875 5729 0,'-22'0'32,"0"0"15,0 22-32,0-22 1,0 0-16,22 22 0,-22-22 15,-1 0-15,1 22 16,22 0-16,-22-22 16,22 22-16,-44-22 15,44 23-15,-22-1 16,22 0-16,-22-22 16,22 22-16,-22 0 31,22 0-16,0 0 1,-22 0 0,22 0-1,-22-22-15,22 22 16,0 0-16,0 23 16,0-23-16,0 22 15,-22 0-15,22-22 16,0 0-16,0 44 15,0-43 1,0-1-16,22 0 16,-22 0-16,22-22 15,0 22 1,0-22 0,0 0-1,0 0 1,0 0-16,0 0 15,0 0 1,0 0-16,1 0 16,-1 0-16,0 0 31,0 0-15,0 0-16,0 0 62,0 0 1,0 0-17,0-22-14,-22 0-1,22 22 16</inkml:trace>
  <inkml:trace contextRef="#ctx0" brushRef="#br0" timeOffset="-129446">25827 2836 0,'0'22'94,"0"0"-94,-22 0 15,22 22 1,-22 0-1,22-22 1,0 0-16,-22 1 0,22 21 16,-22 0-16,0 0 15,22-22-15,0 22 16,0 23-16,-22-23 16,-1 22-16,23 0 15,-22 1-15,22-1 0,-22 0 16,0 0-16,0 1 15,22-23-15,0 22 16,-22 0-16,0 1 16,22-45-16,-22 22 15,22-22-15,0 22 0,0-22 16,0 0-16,0 0 16,-22-22-1,44-22 63,-22 0-62,44 0 0,-44 0-16,22 22 0,0-22 15,0 0-15,22-22 16,-21 22-16,-1-1 15,0 1-15,-22-22 16,44 44-16,-44-44 0,22 22 16,0 22-1,-22-22-15,0 0 16,22 22-16,-22-22 16,44-23-1,-22 1-15,1 22 16,-1 0-16,0 0 15,0-22-15,0 44 16,0-44-16,-22 22 16,22 22-1,-22-22-15,22 22 16,0-23 31,0 23-32,0 0 17,-22 23 93,0-1-94,0 0-15,0 0-16,0 0 15,0 22-15,22-22 16,1 22-16,-23-22 15,22 45-15,-22-23 16,0 0-16,0 0 16,22-22-16,0 22 15,-22 1-15,0-23 0,0 22 16,0-22-16,0 22 16,0-22-1,0 0-15,0 0 16,0 0-16,0 1 15,0-1-15,0 0 0,0 0 16,0 22-16,0-22 16,0 0-16,0 0 15,0 0-15,0 0 16,0 23-16,0-23 16,0 22-16,0-22 15,0 0-15,-22 22 16,22-22-16,0 0 15,0 0-15,-22 23 16,22-23-16,-22 0 0,22 22 16,0 0-16,-23-22 15,1 22-15,22 1 16,0-23-16,-22 22 16,22-22-16,-22 22 15,22 0-15,-22 0 0,22 1 16,-22-1-16,0 0 15,22 0-15,0 0 16,0-22-16,-22 1 16,0 21-16,22-22 15,0 0-15,0 0 16,0 0-16,-22-22 16,22 22-16,0 0 15,0 0 1,0 0-16,-22 0 15,22 1 48,0-1-47,-22-22-16,22 22 15,0 0 1,0 22-1,0-22 1,-23 22-16,23-22 31,0 0 1,0 1 30,0-1-31,-22-22-31,22 22 16,0 0 0,0 0-16,-22 0 15,22 22-15,-22-22 16,22 22-16,-22 1 0,0-1 15,0 0-15,22 0 16,0-22-16,0 22 16,0-22-16,-22-22 15,22 23-15,0-1 16,0 0 0,0 0 1312,0 0-1313,0 0 1,0 0 15,0 0-15,0 0-16,0 0 15,0 0 1,0 0-16,-22 1 16,22-1-1,-22 0-15,22 22 16,0-22 0,-22 22-16,22-22 15,-23 22-15,23-21 16,0-1-16,0 22 15,-22 0-15,0-22 16,22 22-16,0-22 16,0 0-1,0 0 1,-22-22-16,22 23 16,0-1-1,0 0 1,-22 0-1,22 0 1,-22 0 0,22 0-16,0 0 15,0 0-15,0 0 16,-22 0 0,22 1-1,0-1-15,0 0 16,0 0 15,-22-22-15,22 22-1,0 0-15,0 0 47,0 0-16,-22 22-31,22 0 16,-22-44 0,22 23-16,0 43 15,0-44 1,0 22-16,-22 0 16,22 0-16,-22-21 15,22 21 1,0-22-1,0 0-15,0 0 16,-23-22-16,23 22 16,0 0 15,0 0 0,0 0-31,0 0 16,-22 0-1,22 1 17,0-1-32,-22-22 15,22 22 17,22-22 30,-22-44-31,0 21-15,0 1 0,22 22-16,-22-22 0,0 0 15,0 0 1,0 0 15,0 0 16,0 0-16,-22 0 79,22-22-79,-22 44-16,22-22-15,0-23 0,0 23 16,0-22-16,-22 22 16,22-44-16,0 44 15,-22 0-15,22-23 16,0 1-16,0 22 16,0 0-16,0 0 0,0-44 15,0 44-15,0-23 16,0 23-1,0 0 1,0 0-16,-22 22 16,22-22 15,0 0 0,0 0 16,0 44 16,0 0-32,0 0-31,0 0 15,0 0-15,0 23 16,22-23-16,-22 0 16,22 22-16,-22 0 15,22-22-15,-22 22 16,22 0-16,0-21 16,-22-1-16,0 22 0,23 0 15,-23-22 16,22-22 32,-22 22-1,22-22 1,0 0 78,-22-22-126,22 22 1,0-44-1,0 22 1,0-22-16,0 44 16,0-45-16,-22 23 15,22 0-15,23 0 16,-23 0-16,0 0 16,22 0-16,-44 0 15,44 0-15,0 0 0,-22 0 16,23 0-16,-1-1 15,-22 1-15,0 22 16,22-22-16,-22 0 16,0 22-16,0 0 15,-66 0 157,22 22-141,0-22-15,0 22 0,0-22-16,0 0 15,0 0-15,0 22 16,-1-22-16,1 0 16,0 0-16,0 0 15,0 0-15,0 0 16,0 0-1,0 0 1,0 0 0,0 0-16,0 0 15,-1 0-15,1 0 0,0 0 16,0 0-16,0 0 16,0 0-1,0 0-15,0 0 16,0 0-1,0 0 1,0 0 15,0 0-31,22-22 32</inkml:trace>
  <inkml:trace contextRef="#ctx0" brushRef="#br0" timeOffset="-96192">27329 5066 0,'0'23'156,"0"21"-109,-22-44-47,22 22 16,0 0-1,-22 0-15,0 0 16,0 22-1,0 0-15,-1-22 0,1 45 16,0-23-16,-22-22 16,44 22-16,-44 0 15,22-22-15,0 45 16,0-45-16,0 22 16,22-22-1,-22-22-15,22 22 16,-23-44 265,23 0-265,-22 22-1,22-22-15,0 0 16,0 0-16,0 0 16,-22 0-16,22-1 15,-22 1 16,22 0-31,-22 0 16,22 0-16,-22 0 0,22 0 16,0 0-16,-22 0 15,22-22-15,0 21 16,-22 1-16,22 0 16,0 0-16,0 0 0,0-22 15,0 0-15,0 0 16,0 22-1,0-45-15,0 23 16,0 0-16,0 0 16,0 0-16,0 21 0,0-21 15,0 22-15,0 0 16,0 0-16,0 0 16,0 0-16,0 0 15,-22 22-15,22-44 16,-22 22-16,22-23 0,0 23 15,-22-44-15,22 22 16,0 0-16,-23 22 16,23-23-16,0 23 15,0 0-15,0-22 0,0 22 16,0 0-16,0 0 16,0 0-1,0 0 1,0 0-1,0 44 126,0 0-78,0 0-48,-22-22 1,22 22-16,-22 0 15,22 22 1,-22-22 0,22 22-1,-22-44-15,22 22 16,-22 1 0,22-1-1,0 0 1,-22 0-1,22 0-15,0 0 16,-22 0 0,22 0-16,0 0 15,0 0-15,-22 23 16,22-23 0,-22 22-16,22 0 15,0-22 1,0 0-16,-22 22 15,0 0-15,22 1 16,0-23-16,-23 22 16,23 0-16,0-22 0,0 0 15,-22 22-15,22 1 16,0 21-16,0-22 16,0-22-16,-22 22 15,22 0-15,0 23 16,0-45-16,0 22 0,0-22 15,0 22-15,0-22 16,0 0-16,0 23 16,0-23-16,0 0 15,0 0-15,0 0 0,0 0 16,0 22-16,0 0 16,0-22-16,-22-22 15,22 45-15,0-23 16,0 22-1,0-22-15,0 0 0,0 0 16,0 0 0,0 0-16,0 0 15,-22-22-15,22 23 16,0-1-16,0 0 0,0 0 16,0 0-16,0 0 15,0 22-15,0-22 16,0 22-16,0-22 15,0 1-15,0 21 16,0-22 0,0 0-16,0 0 0,0 0 15,0 0 1,0-44 62,22 22-47,-22-22-31,22 22 32,0-22 186,-22 44 157,0 0-359,0 0 0,0 0-1,22 22-15,-22-21 0,0 21 16,0-22-16,23 44 15,-1 0-15,-22-22 16,0-21-16,0 21 16,0 0-16,22 22 15,-22-44-15,0 0 0,0 0 16,0 1-16,0 21 16,0-22 15,0 0-16,22 0-15,-22 0 16,0 0-16,0 0 16,22 22-1,-22-22-15,0 1 16,0-1-16,0 22 0,0 0 16,0-22-16,22 0 15,0 22-15,-22-22 16,0 1-1,0-1-15,0 0 16,0 0 0,0 0 46,22-22 282,-22-22-328,22 0-16,-22 0 15,22 0-15,-22-1 16,22-21-16,0 22 15,1-22-15,-1 22 16,22-44-16,-44 44 16,22-23-16,0 1 0,-22 22 15,0 0-15,22 22 16,-22-22-16,0 0 47,44 22-32,-44-22 32,22 22-47,-22 22 141,0 0-141,-22-22 16,0 22-16,22 0 15,-22 0-15,0 0 0,22 22 16,-22-21-16,0 21 15,0-22 1,22 22-16,-22-22 16,0 0-16,22 0 0,0 0 15,0 0 1,0 1-16,0-1 16,0 0-1,0 0 1,0 0-16,0 0 15,0 0 1,0 0 0,0-44 171,-23-22-171,-21 22-1,0-22 1,22 44 0,0-45-16,-44 23 0,44 0 15,0 0-15,-45 22 16,45-22-16,0 0 16,0 22-16,0 0 15,0 0-15,0 0 16,0 0-16,0 0 15,-1 0 1,23 22 0,-22 0-1,0-22 1,0 22-16,0-22 16,0 22-1,0-22 1,0 0-16,22-22 78,22-22-62,0 44-1,-22-22 1,22 22-16,-22-22 15,22 0-15,0 22 16,0 0-16,-22-22 16,22 22-16,1 0 31,-1 0 0,0 0 32,0 0-16,0-22-16,-22 0 0,22 22 0,-22-23-15,22 23 0,0-22 15,0 22 47,0 0-47,-22-22 0,22 22 1,-22-22-17,23 0 32,-1 22-16,-22-22 16,22 22-47,0 0 78,-22-22-46</inkml:trace>
  <inkml:trace contextRef="#ctx0" brushRef="#br0" timeOffset="-89807">27815 6016 0,'0'22'78,"0"0"-62,0 0-1,0 1-15,-22-1 16,22 0-1,0 0 1,0 0-16,-22 0 16,22 0-1,0 0-15,0 0 16,-22 0 0,22 0-16,0 0 15,0 23-15,0-23 16,0 22-16,0 22 0,0-44 15,-22 22-15,22 1 16,0-23-16,0 22 16,0-22-16,-23 0 15,23 0-15,0 0 16,0 0 0,0 0-16,-22 0 31,0-22 47,0 0-31,0 0 15,0 0-46,22-22 0,-22 22-1,0 0-15,0-22 16,-22 0-16,22 22 15,-1-22-15,-43 0 16,22 0-16,-22-22 16,22 22-16,-23 0 15,-21-23-15,44 23 16,0-22-16,-23 0 0,1 44 16,0-44-16,0 0 15,-1-1-15,1 1 16,22-22-16,0 22 15,-45-22-15,1-1 0,0 1 16,21 22-16,1-22 16,-22-23-16,-1 45 15,-21-44-15,22-1 16,21 45-16,-21-44 16,22 22-16,-23-1 15,45 1-15,-44 0 0,44 0 16,-45-1-16,45 23 15,-22-44-15,22 44 16,0-23-16,-23 1 16,1-22-16,44 66 0,-22-22 15,0-1-15,-1 1 16,23 0-16,-44-22 16,44 44-16,0-23 15,0 1-15,-22-22 16,22 44-16,0-22 0,-1 0 15,23 22-15,-22-1 16,0 1-16,22 0 16,-22 22-1,22 22 110,22-22-109,-22 22 0,0 1-1,0-1-15,22-22 16,-22 22-16,0 0 15,0 22 17,0-22-17,0 22 1,0-22 0,22 0-16,-22 0 15,0 1-15,0 21 16,0-22-16,0 0 0,0 22 15,0-22-15,0 22 16,0-22 0,0 23-1,0-23-15,0 0 16,0 22-16,0 0 0,0 0 16,-22 0-1,22 1-15,0-1 16,0-22-16,0 22 15,-22 0-15,22-22 16,0 23-16,0-23 0,0 22 16,0 0-16,0-22 15,0 0-15,0 22 16,0 0-16,0 1 16,0-1-16,0-22 15,0 22-15,0 0 16,0 0-16,0 1 15,0-23-15,0 22 16,0-22-16,0 22 16,0-22-16,0 0 0,0 0 15,0 23-15,0-1 16,0-22 0,0 22-16,0 0 15,0-22 1,0 22-16,0-21 15,0-1 1,0 0-16,0 0 16,0 0-16,0 22 15,0-22 1,0 0-16,0 0 16,0 0-16,0 23 15,0-23 1,0 0-1,0 0-15,0 0 0,0 0 16,0 0 15,0 0-31,0 0 47,22-22 16,-22 44-16,0-21-16,0-1-16,0 0 32,0 0-31,0 0 796,0 44-796,0-22-16,22 23 16,-22-45-16,23 44 15,-1-22-15,-22 22 16,0-21-16,0-23 16,0 22-16,22 0 0,-22-22 15,0 22 1,22-22-1,-22 0-15,0 0 16,0 1-16,0-1 16,0 0 15,0 0 0,0 0-31,0 0 31,0 0-15,0 0-16,0 0 16,0 0-16,0 0 15,0 23-15,0-23 0,0 22 16,0-22 0,0 0 15,0 0-16,0 0 1,0 0-16,0 22 31,22-44-31,-22 23 16,0 21-16,0-22 16,0 22-16,0-22 15,0 0 1,0 0-1,22-22 1,-22 22 0,-22-22 124,0-22-140,0-22 16,-22 44 0,44-44-16,-45 22 15,23 0-15,-44-22 16,44-1-16,-22 1 15,0 22-15,21-22 0,-21 22 16,22 0-16,0 0 16,0 0-16,0 0 15,0 22-15,22-23 16,-22 1-16,0 22 16,22-22-16,0 0 31,0 0-31,-22 0 31,22 0 0,0 0 1,0 0 14,22 44 17,0-22-47,-22 22-1,44 0-15,0 0 16,-22 0-16,22 0 0,23 22 15,-23 1-15,0-23 16,22 44-16,-22-44 16,23 44-16,-23-22 15,0 1-15,0-1 16,0 0-16,1-22 0,-23 22 16,22-22-16,-44 0 15,22-22-15,-22 23 16,0-1 31,22-22 31,-22-22-47,0-1 0,22-21-31,-22 22 16,0 0 0,0 0-16,0-22 15,0 22-15,22 0 16,-22 0-16,0-23 0,22 23 15,-22 0-15,0-22 16,0 22-16,0 0 16,22-22-16,0-23 15,-22 45-15,0-22 16,45 0-16,-23-22 0,-22-1 16,22 45-16,-22 0 15,22-22-15,-22 22 16,22 22-1,-22-22 17,0 44 77,-22-22-93,22 22-1,-22 0 1,0 0-16,0 0 16,0 0-1,-1 1-15,1-23 16,22 44-16,-66-44 0,66 22 15,-22 0-15,-22-22 16,44 44-16,-44-44 16,22 22-1,-1-22-15,1 0 0,-22 22 16,44 0-16,-22-22 16,-22 0-16,22 0 15,-22 22-15,0-22 16,-1 23-16,1-23 15,22 0-15,-22 0 0,22 0 16,-22-23-16,22 23 16,-1 0-16,1-22 15,0 22 1,22-22 0,0 0-16,0 0 31,-22 22-31,22-22 15,0 0 1,0 0-16,0 0 16,0 0-1,0 0-15,0-1 16,0 1 15,0 0 0</inkml:trace>
  <inkml:trace contextRef="#ctx0" brushRef="#br0" timeOffset="-147138">24826 9122 0,'22'0'47,"22"0"0,-22 0-16,22 0-16,-44-22 1,23 22 0,-1 0-16,0 0 15,22 0-15,0 0 16,22 0-16,-22 0 16,23 0-16,-1 0 0,0 0 15,1 0-15,-23 0 16,22 0-16,-22 0 15,-22 0-15,22 0 16,-22 0-16,1 0 16,21 0-16,-22 0 15,0 0 1,0-23 0,0 23-1,0 0 1,0 0 31,-22-22-32,22 0 48,0 22-48</inkml:trace>
  <inkml:trace contextRef="#ctx0" brushRef="#br0" timeOffset="70868">22750 9475 0,'0'22'109,"0"0"-78,0 0-15,22 0 15,-22 0-31,22 1 16,-22-1-1,0 0-15,22 0 16,0 22-16,-22 0 16,0-22-16,44 22 15,-44 23-15,22-1 0,0-22 16,1-22-16,-23 22 15,0 23-15,22-45 16,-22 22-16,22-22 16,-22 0-16,0 22 0,22-22 15,-22 22-15,22-21 16,-22-1 0,0 0-16,0 0 15,0 0 1,0 0-1,0 0 1,22-22 0,-22 22-1,22-22 63,0-22-62,0 0 0,-22 0-1,22 22-15,0-22 16,0 0 0,1 22-16,21 0 15,0 0 1,-22 0-16,0 0 15,0 0-15,0 0 16,0 0-16,0 0 16,1 0-16,-1 0 47,0 0 109</inkml:trace>
  <inkml:trace contextRef="#ctx0" brushRef="#br0" timeOffset="72622">23876 9254 0,'0'22'78,"0"0"-62,0 0 15,0 0 1,0 1-17,0-1 1,22 0-16,0 0 15,-22 0-15,22 0 16,1 22-16,-1-22 16,22 0-16,-44 0 0,22 23 15,22-23-15,-22 22 16,0-22-16,0 0 16,0 0-16,-22 0 15,22-22-15,1 22 16,-1 0-1,0 0-15,-22 1 16,22-23 0,-22 22-16,22-22 15,-22 22 1,0 0 0,22 0-1,-22 0 63,22-22-31,-22 22-16,22-22-15,0 0 0,0 0 31,0 0-32,1 0-15,-1 0 16,22 0-16,-22-22 15,22 0-15,0 22 16,0-22-16,1-22 16,21 44-16,-22 0 15,-22 0-15,0-22 16,22-1-16,-22 23 16,1 0 15</inkml:trace>
  <inkml:trace contextRef="#ctx0" brushRef="#br0" timeOffset="74997">25312 9431 0,'0'22'94,"22"-22"-79,-22 22 1,0 0 15,22-22-15,-22 44-1,22-22 1,-22 0 0,22-22-1,0 23-15,0-23 16,-22 22-16,22 0 31,-22 0-31,23 0 16,-1 0-1,-22 0 1,22 0 0,-22 0-16,0 0 15,22-22-15,-22 22 16,22 0-1,0 1 17,-22-1-32,22 0 62,-22 0 1,22 0-48,0-22 17,0 0-1,0-22 0,0 22-31,1-22 31,-1 22-31,-22-22 16,22 22-16,0-22 31,0 22-15,0 0 15,0 0-15,-22-23-16,22 23 15,0 0 17,0 0 61,0 0-46,1 0 188,-1 0-204,0 0-16,0 0 1,0 0 15</inkml:trace>
  <inkml:trace contextRef="#ctx0" brushRef="#br0" timeOffset="77486">26394 9519 0,'0'-22'109,"0"0"-93,22 22-16,0-44 15,22 0 1,1 22 0,-23-23-16,0 23 15,44 0-15,-44 0 16,22-44-16,-22 44 0,0-22 16,23-1-16,-23 1 15,22 22-15,-22-44 16,0 22-16,0 22 15,0-23-15,0 23 16,-22-22-16,22 22 0,-22 0 16,0 0-16,0 0 15,0 0 1,0 0 0,0 0-1,-22 22 1,0 0 15,0 0-15,0 22-1,0-22-15,0 44 16,0-44-16,0 22 16,0 0-16,-67 44 15,45-22 1,22-21-16,-22 21 0,22-22 15,0 0-15,-22 0 16,21 0-16,23 22 16,-44-22-16,22 0 15,22 1 1,0 21-16,-22-44 16,22 22-16,0 0 15,0 0-15,0 0 16,0 0-16,-22 0 15,0 22-15,22 1 16,0-1-16,-22 0 0,22 0 16,0 0-16,0-22 15,0 0-15,0 1 16,0 21-16,0-22 16,0 0-16,22 0 15,0-22 1,0 0 31,0 0-47,0 0 15,0 0-15,0 0 16,1 0 0,21 0-16,-22-22 15,0 22-15,0 0 16,0-22-16,0 22 0,0 0 15,0 0 1,0 0 0,0 0-1,-22-22-15,23 22 32,-1-22-17,0 22 32,-22-22-31,22 22-1,-22-23 1,0 1 31,0 44 140,0 1-187,0-1 47,22-22-47,-22 22 16,0 0-1,22-22 1,-22 22-16,22 0 0,0 0 16,0 0-16,0 0 15,0 22 1,1 1 0,-1-45-16,-22 22 15,22 0 1,-22 0 78,0 0 62</inkml:trace>
  <inkml:trace contextRef="#ctx0" brushRef="#br0" timeOffset="120703">9564 5190 0,'22'0'266,"0"0"-250,0 0 15,0 0-15,0 0-1,0 0 1,0 0-1,23 0-15,-23 22 16,22-22-16,0 0 0,44 0 16,23 0-16,-23 22 15,45 22-15,21-21 16,1 21-16,0 0 16,-45 0-16,45 0 0,43 23 15,-43-1-15,0 0 16,-1 0-16,1 45 15,21-45-15,-43 22 16,22 1-16,-1-1 0,-21 0 16,66 67-16,-23-45 15,-21 1-15,-23 21 16,1-21-16,-23-1 16,1 23-16,-1-23 15,-21 1-15,-1 21 16,22 1-16,1-1 0,-45-21 15,22 21-15,23 23 16,-45-45-16,22 45 16,1-23-16,-45 1 15,44-1-15,-44 23 0,45-22 16,-45-23-16,22 45 16,23 65-16,-45-43 15,22 66-15,22-44 16,-43 22-16,-1 0 15,22 22-15,-22-23 0,-22 45 16,67-22-16,-67 0 16,0 0-16,22-66 15,-22 44-15,22-66 16,-22-45-16,0 22 0,0-21 16,1-45-16,-23 0 15,0-21-15,22-23 16,-22 0-16,22 22 47,0-22-16,0-22-15,0 0-1,0 0 1,0 0 15,22 0-15,0 0 562,-21 0-563,-1 0-15,0-22 16,22 22-16,0-22 16,0 0-16,23 0 15,21 22-15,0-22 0,23 0 16,-1 22-16,-22 0 16,23-23-16,21 23 15,-21 0-15,-23 0 16,45 0-16,21 0 15,-43 0-15,21 23 0,-21-1 16,21-22-16,-43 22 16,-1 0-16,22-22 15,-21 22-15,-23 0 16,22 0-16,-21-22 0,43 22 16,-66-22-16,22 0 15,1 0-15,-23 0 16,22 0-16,-22-22 15,23 22-15,-23 0 16,22 0-16,-22-22 0,22 22 16,-21-22-16,-1 22 15,22 0-15,-22-22 16,22 22-16,-21 0 16,-1 0-16,22 0 15,0-22-15,1 0 0,-23 0 16,0-1-16,22 1 15,-22 0-15,23 22 16,-23-22-16,22 0 16,-22 0-16,23 22 0,-1-44 15,44 0-15,-44 22 16,-21-23-16,43 23 16,-44 0-16,-22-22 15,22 44-15,23-44 16,-23 22-16,22 0 15,-22 0-15,23 0 0,-23-1 16,22 1-16,0-22 16,1 44-16,21-44 15,0 22-15,-44 0 16,23 22-16,-23 0 0,0 0 16,22-22-16,1 22 15,-23-22-15,0 22 16,0 0-16,0 0 15,0 22-15,1-22 16,-1 22-16,0 0 0,0-22 16,-22 22-16,0 0 15,0-22-15,0 22 16,1 0-16,-1 0 16,0 0-1,0 1 63,-22-1-31,22-22-47,0 0 16,22 22-1,0-22 1,0 0-16,1 22 16,-1-22-16,22 0 15,0 0-15,45 44 16,-45-22-16,67 0 0,-67 0 16,0 0-16,45 0 15,-23 45-15,-22-45 16,0 0-16,-21 22 15,-1-22-15,0 22 16,0-22-16,-22 0 0,22 1 16,-22 21-16,1-44 15,-1 44-15,0-44 16,-22 22-16,22-22 16,0 22-1,0 0-15,-22 0 0,22 0 16,0 0-16,0-22 15,0 45-15,0-1 16,23-22-16,-23 0 16,0 0-16,0 44 0,0-66 15,0 22-15,0 23 16,0-45-16,-22 22 16,0 0-16,22-22 15,-22 22-15,0 0 16,0 0 15,0 0-31,0 0 16,0 0-1,0 0 1,0 0-16,0 0 0,0 1 16,0-1-16,0 0 15,0 0-15,0 0 16,0 0-1,22 0 1,-22 0 0,22-22-1,1 0 1,21 22-16,0 22 16,0-21-1,0 21-15,0-22 0,-22 22 16,45 0-16,-67-22 15,44 22-15,-22-22 16,-22 1-16,0-1 16,0 0-1,0 0 17,-22 0-17,0 0 1,-22 22-1,22 0 1,-23 1-16,1-1 16,22 0-16,0 22 15,-22-22-15,0 0 16,22 1-16,-23-1 0,1-22 16,22 22-16,-44-22 15,22 0-15,0 22 16,-1-44-16,-43 45 15,22-23-15,-23 0 16,23-22-16,-22 0 0,-1 0 16,-43 0-16,44 0 15,-1 0-15,23 0 16,-22 0-16,-1 0 16,1 0-16,22 0 15,-1 0-15,1 0 0,0-22 16,0 22-16,-1 0 15,45 0-15,-44 0 16,22 0-16,-22 0 16,44 0-16,-45 22 0,1-22 15,22 0-15,-22 22 16,21 0-16,1-22 16,-22 22-16,-22 22 15,21 0-15,23-22 16,-22 23-16,0-23 0,-1 22 15,1 0-15,-22 0 16,22 23-16,-1-45 16,1 0-16,-22 22 15,43-22-15,1 22 16,-22 0-16,44-22 0,0 23 16,-44-1-16,44 0 15,-1 0-15,1 0 16,-44 23-16,44 21 15,-22-22-15,0 0 16,22-21-16,-45 43 0,67-44 16,-44 22-16,22-44 15,22 1-15,0-1 16,-22-22-16,22 22 16,0 0-16,0 0 15,0 0 1,22-22 62,0 0-78,0-22 16,0 0-16,22 0 15,45 0-15,-23 0 16,0-1-16,23 1 0,-23 22 15,22-44-15,1 22 16,-23 22-16,-22-22 16,0 22-16,-22 0 15,23 0-15,-23 0 16,0 0-16,0 0 16,0 0-16,0 0 15,0 0 1,0 0-1,0 0 1,0 0 15,0 22 1,0-22-32,1 0 15,-1 0 1,0 0 15,0 0 0,-44 0 32,0 0-32,0 0-15,-1 0-16,23-22 15,-22 0-15,-22 0 0,22 0 16,-22-22-16,22 44 16,-22-45-16,0 23 15,21 22-15,-21-22 16,44 0-16,-22 22 15,0 0-15,22-22 0,-22 22 32,22-22-1,0 0 47,22 22-62,0 0 15,0 0 16,0 22 15,0 0-30,-22 0-17,23-22 1,-23 22-1,22-22-15,0 22 0,-22 0 16,22 0-16,0 23 16,22-23-16,-44 22 15,44-22-15,-44 0 16,44 0-16,-44 0 16,22-22-16,-22 22 0,23-22 15,-23 22 16,0 1 79,-23-23-32,23 22-62,-22 0 15,0 0-16,22 0 17,-22-22-17,0 22-15,22 0 32,-22-22-32,22 44 15,-22-44 1,22 22-1,-22-22 17,0 22-17,0 0 110,0-22-15,22-22-63,0 0-16,0 0-16,0 0 1,0 0 0,0 0-1,-22-22 1,22 22-16,0 0 16,0-23-16,0 23 15,-23-22-15,23 22 0,-22-44 16,22 44-16,0 0 15,0 0-15,-22-1 16,0 1 0,22 0 15</inkml:trace>
  <inkml:trace contextRef="#ctx0" brushRef="#br0" timeOffset="-171718.73">9343 5588 0,'22'0'110,"-22"-22"-95,22 22-15,-22-22 16,22 22-1,22 0-15,-22-23 16,23 1-16,21 22 0,0-22 16,45 0-16,-23 22 15,0 0-15,23 0 16,-1 0-16,1 22 16,-1 0-16,0 0 15,1 1-15,-23-1 0,1 0 16,65 22-16,-21 44 15,-23-22-15,1 23 16,21-23-16,1 22 16,-23 23-16,1-23 15,21 23-15,-22-1 0,23 1 16,-23 21-16,1 1 16,-1-1-16,-21 1 15,-23-1-15,0 1 16,45 88-16,-23-23 15,-44-65-15,22-1 0,-21 45 16,21 44-16,-44-44 16,0 66-16,0 22 15,-22 0-15,0 22 16,0-44-16,0 22 16,22-66-16,-22-23 0,22-21 15,0-67-15,0-22 16,-22-21-16,0-23 15,23 0-15,-1 0 16,22-22 0,-22 0 327,-22 44-343,22-22 16,0 0-16,0 45 16,0 21-16,22-22 15,-22 0-15,23 45 0,-23-45 16,22 22-16,-22 23 16,0-23-16,0 23 15,0-23-15,0 22 16,0 23-16,1-45 0,-1 1 15,-22-1-15,22 0 16,0 45-16,22-45 16,-22-22-16,0 23 15,0-23-15,22 0 16,1 45-16,-23-45 0,0 0 16,22 1-16,-44-1 15,22 22-15,0-22 16,-22-21-16,0-1 15,0 0-15,0 22 16,0-22-16,0 1 0,-44-1 16,22 0-16,-44 0 15,21 44-15,1-43 16,0 21-16,-22 22 16,0 23-16,21-45 15,1 0-15,0 0 0,22 1 16,-44-1-16,44-22 15,-1 0-15,1 0 16,22-21-16,-22-1 16,22 0-16,-22 0 15,44-22 63,0 0-46,23 0-17,-23 0 1,0 22-16,0 0 0,22 0 16,0 0-16,0-22 15,1 44-15,43 1 16,22-23-16,1 22 15,-1 22-15,-44-22 16,67 0-16,-67-44 0,0 45 16,-21-23-16,-1 0 15,0 0-15,0-22 16,-22 22-16,0-22 16,0 22-16,1-22 15,-1 22 1,0 0 15,-22 0-15,22-22 31,0 0-16,-22-22 297,0 0-281,-22 22 15,22-22-30,0 0 14,0 0-14,0 0-17,0 0 1,0 0 0,0-1-1,0 1 1,0 0-1,0 0 1,0 0-16,0 0 16,0 0-16,0-22 0,0 22 15,0-22 1,0-1-16,0 23 16,0 0-1,0 0-15,-22 44 203,22 0-187,0 0 0,0 0-16,0 23 15,0-23-15,0 22 16,0 0-16,0 0 15,22 67-15,0-45 16,-22 0-16,44-22 16,-44 1-16,22-1 0,-22 0 15,22 0-15,-22-22 16,22 0 0,-22 0-1,0-44 141,0 0-93,0 0-32,-22 22 0,22-22-15,-22 22-16,0-22 16,0 22-1,0 0-15,22-22 16,-44 22-16,22 0 16,0 0-16,-1 0 15,-21 0-15,22 0 0,0 0 16,0 0-16,-22-22 15,22 22 1,-22 0 0,44 22-1,-23-22-15,1 22 0,0 0 16,0-22-16,0 22 16,0-22-16,0 22 15,0 0-15,0-22 16,22 22-1,-22-22-15,22-22 125,0 0-109,22 0 15,-22 0-15,22 0 15,-22 0-31,22 22 16,-22-22-16,22 22 15,-22-44-15,22 44 16,-22-23-16,44 1 16,-22 0-16,-22-22 15,45 22-15,-23-22 0,0 22 16,22-22-16,-22 21 16,0 1-16,0 0 15,0 0-15,-22 0 16,22 22-16,0-22 15,-22 0-15,23 0 16,-23 0 31,22 22-16,-22-22 0,22 22-15,-22-22 0,0 0 15,22 22 0,-22-23 0,22 1 32,-22 0-1</inkml:trace>
  <inkml:trace contextRef="#ctx0" brushRef="#br1" timeOffset="-133076.731">14909 5919 0,'0'-22'157,"0"0"-110,0 0-32,0 0 1,0 0-1,0-23 1,0 23 0,0-44-16,0 22 15,0 22-15,-22-44 16,22 21-16,0-21 16,0 22-16,0 0 15,0-23-15,-22 23 0,22 22 16,0 0-16,0-22 15,0 22-15,0-22 16,0 22 0,0-23-16,0 23 15,0 0-15,0-44 16,0 44-16,-22-22 16,22 0-16,-22-1 15,22 1-15,0 0 16,0 22-16,-23 0 0,23-22 15,0 22 1,0 0 0,0-1-16,0 1 15,0 0 1,0 0 0,0 0-16,0 0 15,0 0 1,0 0-1,0 0 1,0 0-16,23 0 0,-23-1 16,0 1-16,0-22 15,22 22-15,-22-22 16,0 22-16,0 0 16,0 0-16,0-22 0,0 21 15,0 1-15,0-22 16,0 22-16,0 0 15,0-22-15,0 22 16,22-22 0,-22 21-16,0 1 0,0 0 15,0 0-15,0-22 16,0 0-16,0 22 16,22-22-16,0-1 15,-22 23-15,0-22 0,0 22 16,22-22-1,-22 22 1,0 0 0,0 0-16,0 0 15,22 22-15,-22-23 16,22 23-16,-22-22 16,0 0-16,0 0 15,0 0 1,22 0-16,-22 0 15,0 0-15,22 0 16,-22 0 0,0 0-16,22 22 15,-22-22-15,22 22 16,-22-45-16,23 45 16,-23-44-16,44 0 0,0 22 15,0-44-15,44 21 16,-43-21-16,65 0 15,-44 0-15,45-1 16,-45 45-16,22-44 16,-21 22-16,-23 22 0,44-22 15,-44 22-15,23 22 16,-23-45-16,0 45 16,22-22-16,-44 22 15,0 0-15,23-22 0,-1 22 16,-22-22-16,22 22 15,-22 0-15,44 0 16,-22 0-16,23 0 16,-1 0-16,-22 0 15,22 0-15,23 0 0,-1 0 16,0 0-16,1 0 16,-1 0-16,1 0 15,-23 22-15,22 0 16,-66 0-16,44-22 15,-21 22-15,-23 1 0,0-23 16,0 0-16,0 22 16,0 0-1,-22 0 1,22 0-16,0 0 16,0-22-1,-22 22-15,0 0 16,0 0 15,0 0-15,0 0-1,0 1 1,0-1 0,22 0-1,-22 0 1,0 0-16,23 0 0,-23 0 15,22-22-15,-22 22 16,0 0-16,22-22 16,-22 22-16,22 0 15,-22 0-15,0 1 0,22-1 16,0 0-16,-22 0 16,22 0-16,-22 0 15,22 0-15,-22 0 16,0 0-16,22 0 15,-22 0-15,0 1 0,0-1 16,22 0 0,-22 0-16,22-22 15,-22 22-15,0 0 16,22 0-16,1 22 16,-23 0-16,22 1 15,0-23-15,-22 0 16,0 22-16,22-22 15,0 0-15,-22 0 16,0 0-16,0 0 0,0 0 16,0 1-16,0-1 15,0 0 1,0 0 0,0 0-1,0 0 1,0 0-1,0 0 17,0 0-32,0 0 15,0 0-15,0 0 16,0 1-16,0 43 16,0-44-16,0 22 15,0-22-15,0 44 16,0-43-16,0-1 15,0 0-15,0 22 0,-22-44 16,22 44-16,0-22 16,-22 0-1,0 22 1,22-22 0,-22 1-16,22-1 15,0 0 1,-23 0-1,23 0 1,0 0-16,-22 0 16,0 0-1,22 22 1,0-22 0,0 1-16,-22-1 15,22 0-15,0 0 0,0 0 16,0 22-16,0-22 15,0 0-15,0 22 16,0-22-16,-22 1 16,22-1-16,0 44 15,-22-66-15,22 22 0,0 22 16,0-22 0,-22-22-16,22 22 15,0 0-15,0 1 16,-22-1-1,0-22 1,22 22-16,0 0 31,0 0-31,-22 0 16,22 22-16,-22-22 16,0 0-16,22 0 15,-45 23-15,45-23 16,0 0-16,-44 0 15,44 0-15,-22 0 16,22 0-16,0 0 0,-22-22 16,0 44-16,0 1 15,0-45 1,22 44-16,-22-44 16,0 22-16,-1 0 15,1 0-15,0-22 16,0 22-16,0 0 15,0 0 1,0-22-16,22 22 16,-22-22-16,0 22 15,-22-22-15,22 22 0,-1 1 16,1-1-16,0 0 16,-22 0-16,0-22 15,22 44-15,-22-22 16,-1-22-16,1 22 0,22 0 15,-22-22-15,0 0 16,22 22-16,0 0 16,0-22-16,0 0 15,-1 0-15,1 23 16,0-1-16,-22-22 16,44 22-16,-44-22 0,22 0 15,0 22-15,0 0 16,0-22-16,-23 22 15,1 0-15,22-22 16,0 0-16,-22 0 0,22 22 16,0-22-16,-22 0 15,-1 0-15,45 22 16,-44-22-16,22 0 16,0 0-16,-22 0 15,22 0-15,0 0 0,0 0 16,-23 0-16,23-22 15,0 22-15,-44 0 16,44 0-16,-22-22 16,22 0-16,-23 0 15,23 22-15,-22-22 0,0 0 16,22 22-16,0 0 16,-44-22-16,21-23 15,1 45-15,22-22 16,-44 0-16,22 0 0,22-22 15,-23 44-15,-21-22 16,66 0-16,-22 22 16,-22 0-16,44-22 15,-44 0-15,22 0 16,0 22 0,22-23-1,0 1 16,-23 0-31,1 22 47,0-22-31,0 22 15,0 0-15,22-22-16,-44 22 15,22 0 17,0 0-17,0 0-15,0 0 32,0 22-1,-1-22 16,1 22-16,22 0 0,0 0 94</inkml:trace>
  <inkml:trace contextRef="#ctx0" brushRef="#br1" timeOffset="-128373.73">16963 6052 0,'0'22'62,"-22"-22"188,0 22-234,0-22 0,22 22-16,-44-22 15,21 22-15,-21-22 16,0 22-16,-22 0 16,0 22-16,-1-44 15,-21 22-15,-22 22 0,43 1 16,-87-1-16,-1 22 15,45-44-15,-23 44 16,-22-21-16,1 43 16,21-44-16,1 22 15,-1 23-15,23-23 0,-67 0 16,-22 67-16,89-89 16,-23 22-16,1 0 15,44-21-15,-1 21 16,23-22-16,22-22 0,-45 22 15,23 1-15,22-1 16,0-22-16,22 44 16,-45-44-16,45 22 15,-22 23-15,0-45 16,22 22-16,-22 0 0,0 22 16,22-44-16,-23 23 15,1 43-15,-22-22 16,0 22-16,21-21 15,-21 21-15,-22 0 16,44 23-16,-67-1 0,23 1 16,-23-1-16,23 23 15,-22-23-15,21-22 16,-21 23-16,22-1 16,21 1-16,1-1 15,-22-21-15,-23-1 0,1 0 16,-1 1-16,1 21 15,-23 0-15,1 1 16,-23-23-16,1 1 16,-45-1-16,-44-44 15,44-22-15,177-22 407,-66 66-392,-1 23-15,-43 43 16,-1 23-16,23-23 15,-23 45-15,23-22 16,22-1-16,-1-21 0,45-23 16,-44 23-16,21-1 15,1-65-15,0 43 16,22-22-16,-22-21 16,-1 21-16,45-22 15,-22-22-15,22 1 0,-22 21 16,22 0-16,0-44 15,-23 22-15,23 45 16,-22-45-16,44 0 16,-44-22-16,22 44 0,0-43 15,0 21-15,-22 22 16,21-22-16,1-22 16,0 22-16,0-21 15,0-1 1,22 0-16,-22 0 0,22 0 15,-22 0-15,0 22 16,22-22-16,-44 22 16,22 1-16,-1-1 15,-43 22-15,66-22 16,-44 45-16,22-45 0,0 22 16,-22-22-16,0 22 15,21-21-15,-21-1 16,0 22-16,22 0 15,-44 23-15,44-23 16,-45 44-16,1-43 0,22 21 16,-44 44-16,-1 1 15,1-23-15,0 23 16,21-45-16,1 1 16,22-45-16,22 0 15,0 22-15,0-44 0,0 0 16,22 0-1,-23-22-15,23 23 16,0-1 0,-22 0-1,0 0 1,0-22-16,22 22 16,-22 0-16,22 0 15,-22 0-15,0 0 16,0 0-16,22 0 15,-22-22 1,22 45-16,-22-23 16,0-22-1,22 22-15,-23 0 16,23 0-16,0 0 31,-22-22-31,22 22 63,0 0-63,-22-22 15,0 22 17,22 0-17,-22-22 1,22 22-16,-22-22 15,22 23-15,0-1 16,-22-22-16,22 22 16,-22-22-16,22 22 0,0 0 15,-22-22 1,22 22-16,-22 0 16,22 0-1,-22-22 1,0 22-16,-1 0 15,23 0-15,-22-22 16,22 23-16,-44-1 16,22 0-16,0 0 15,0 0-15,0 0 16,-22 22-16,-1-22 16,45 0-16,-22-22 15,22 22-15,-22-22 31</inkml:trace>
  <inkml:trace contextRef="#ctx0" brushRef="#br1" timeOffset="-124923.73">4793 17669 0,'22'0'109,"0"0"-62,0 0-16,0 22-15,0 0 15,1-22-31,21 23 0,-22-1 16,22 0-1,-22 0-15,0 0 16,22-22-16,-22 44 15,23-44-15,-23 22 16,0 0-16,0 0 16,0 0-16,0-22 15,-22 22 1,22-22 0,-22 23 30,22-23-14</inkml:trace>
  <inkml:trace contextRef="#ctx0" brushRef="#br1" timeOffset="-122661.73">4992 17404 0,'22'0'109,"-22"22"-78,22-22-15,-22 22-16,22-22 15,0 22-15,0-22 16,0 0-16,-22 23 16,45-1-16,-1 0 15,-22-22 1,0 22-16,22 0 16,-22-22-16,0 22 15,0 0 1,0-22-1,-22 22-15,22-22 16,-22 22-16,23-22 0,-1 0 16,0 22-1,-22 0-15,22-22 16,-22 23 15,22-23-31,0 0 0,0 22 47,0 0 0,-22 0-16,0 0 16,-22-22 62,0 0-77,0-22-17,22 0 1,0 0 0,0 0-1,-22 22 1,22-23-16,0 1 15,0 0 1,0 0 0,0 0-16,22 22 15,0-22-15,-22 0 0,22 0 16,-22 0-16,22 0 16,0 0-16,-22-1 15,22 23 1,-22-22 15,22 22-15,1 0 31,-1 0-16,0 0 16,0 0 0,0 0-16,0 0-16,0 22 17,0-22-17,0 23-15,0-23 16,-22 22 0,22-22-16,0 0 15,23 22 32,-23-22 31,-22 22-31,22-22-31,-22 22 46</inkml:trace>
  <inkml:trace contextRef="#ctx0" brushRef="#br1" timeOffset="-120759.73">4859 17846 0,'22'-22'62,"0"22"-31,-22-22-31,0 0 32,23 22-32,-23-22 15,22 0-15,0-1 31,0 1-15,0 0 0,0 0-1,0 0 32,0 22-31,-22-22 15,0 0-15,22 22-1,0 0 1,-22-22 31,22 22-32,1-22 1,-1 0 0,0 22-1,-22-22 1,22 22 0,-22-23 46,22 23-15,0-22 15,0 0-30,-22 0-1,22 22-15,0-22 15,0 22-16,-22-22 48</inkml:trace>
  <inkml:trace contextRef="#ctx0" brushRef="#br1" timeOffset="-118609.73">6096 17426 0,'0'-22'62,"22"22"-46,0-22 0,-22 0 15,22 22-31,-22-22 16,23 22-1,-23-22-15,22 22 16,-22-22-16,22 22 15,-22-22-15,0 0 16,0 0 15,22 22-31,-22-23 16,0 1 0,-22 22 46,0 0-46,0 0 15,-1 0-15,1 22-1,0-22 1,0 23 15,0-1-15,0-22-16,0 22 15,22 0 1,-22-22 0,22 22-1,0 0 1,0 0 31,0 0 15,22-22-31,0 0 16,0 0-31,0 0 0,-22 22-16,22-22 0,0 0 15,0 0-15,23 0 16,-23 0-1,-22 22 1,22-22-16,0 0 16,0 0-16,-22 22 15,22-22 17,0 0 30,-22-22-15,22 22-16,0-22-15,-22 0 31,22 0-47,-22 0 31,22 22-15,1-22-1,-1 22 63</inkml:trace>
  <inkml:trace contextRef="#ctx0" brushRef="#br1" timeOffset="-116432.73">6361 16940 0,'22'0'16,"0"0"15,0 0 16,1 22-31,-1-22 31,0 0-16,0 0-16,0 0 32,-22-22-31,0 0 15,0 0-15,0 0 31,-22 22 31,0 0-63,44 22 142,0-22-110,0 0-32,0 0-15,0 22 0,22-22 16,-22 0-16,45 22 15,-23-22-15,0 22 16,22-22-16,1 0 16,-23 45-16,0-45 15,0 22-15,0 0 0,23 0 16,-45 0-16,0-22 16,22 22-16,-22-22 15,0 22-15,0 0 16,0-22-16,-22 22 31,0 0 0,-22-22-15,0 23 0,22-1-16,-22-22 15,22 22 1,-22-22-16,0 22 15,0 0 1,22 0-16,-22-22 16,0 0-1,22 22-15,-23-22 16,1 0 0,0 0-1,-22 0-15,22 0 16,0 0-1,0 0 1,0 0 0,0 0-1,0 0 1,-1 0 0,23-22-1,-22 0-15,0 22 16,22-22-16,-22 22 15,0 0-15,0-22 16,0 0 0,0 22-16,0-22 15,0 22 1,22-23-16,-22 23 16,22-22-1,0 0 1,-22 22-1,22-22 1</inkml:trace>
  <inkml:trace contextRef="#ctx0" brushRef="#br1" timeOffset="-114494.73">6958 16189 0,'22'0'78,"-22"23"-63,22-23 1,0 0-16,22 22 16,-22 0-16,22 0 0,0 0 15,23 0-15,-45-22 16,22 44-16,0-22 15,0-22-15,-22 22 16,23 0-16,-23-22 0,-22 22 16,22-22-16,0 0 15,-22 23-15,0-1 63,-22-22 31,22-22-79,-22-1 16,22 1-15,0 0 0,0 0-1,0 0-15,0-22 32,0 22-17,0 0 1,22 22-16,0-44 15,0 44-15,0 0 16,0-45-16,22 23 0,-22 0 16,23 0-16,-23 0 15,0 0-15,0 0 16,0 22 0,0 0-1,0 0 16,0 0 16,0 0-31,-22 22-16,22-22 16,-22 22-16,22-22 15,0 0-15,1 22 16,-1 0-1,-22 0 1,0 0-16,0 1 31,0-1-15,-22-22 15,-1 22-15,23 0-16,-22-22 15,0 22 1,0-22-16,0 22 16,0 0-1,0 0 1,0-22 0,0 0-16,22 22 31,-22-22-31,0 0 15,0 22 17,-1-22-17,1 0 1,22 22 0,-22 0-1,0-22 16,0 0-31,0 0 16,0 23 0,0-23 15,0 0 0</inkml:trace>
  <inkml:trace contextRef="#ctx0" brushRef="#br1" timeOffset="-113137.73">8194 15770 0,'-22'0'63,"0"0"-32,22 22 0,-22-22-15,0 22-16,22 22 0,-22-44 16,0 44-16,22-22 15,0 0-15,-22 23 16,22-23 0,0 0-1,-22 0-15,22 0 16,22-22 15,0 0 0,0 0-15,0 0-16,0 0 16,0 0-1,0 0-15,23-22 16,43 22-1,-66-22-15,22 0 0,0 22 16,0 0-16,1-22 16,-23 22-1,-22-22 1,22 22-16,-22-23 31,0 1-15,0 0 15,0 0-31,-22 0 47,0 22-31,0 0-1,-1 0 1,23-22-16,-22 22 15,-22 0 1,22 0 0,0 0-16,0 0 15,0 0-15,0 0 16,-22 0 15,44 22-15,-22-22-16,-1 0 15,1 0 17</inkml:trace>
  <inkml:trace contextRef="#ctx0" brushRef="#br1" timeOffset="-112169.73">8194 15372 0,'23'0'78,"-1"0"-62,0 0 0,0 0-1,0 0 1,22 0-16,-22 0 15,22 0 1,-22 0 0,-22 22-16,45 0 15,-23-22-15,0 22 0,22 1 16,-22-23-16,0 0 16,22 22-16,-22-22 15,0 22-15,1 0 16,-1-22-1,0 0-15,-22 22 16,22 0 15</inkml:trace>
  <inkml:trace contextRef="#ctx0" brushRef="#br1" timeOffset="-110338.73">8327 15063 0,'0'22'110,"22"-22"-64,0 0-46,-22 22 16,22-22-16,0 0 0,0 0 16,0 22-16,23 0 15,-23-22-15,0 45 16,22-45-16,0 22 16,-22 0-16,22 0 15,-21 0-15,-1-22 0,0 22 16,0 0-16,22-22 15,-44 22-15,22 0 16,0-22 0,-22 22-1,22-22 17,-22 22-17,22-22 16,-22 22 32,22-22 31,-22-22-63,0 0 0,0 0-15,0 0-1,0 0 1,0 0 0,0 0-1,0 0 1,0 0 15,45 0-15,-45 0-16,22 22 15,-22-23-15,22 23 16,0-22 0,0 22 15,-22-22-31,22 22 16,0 0 30,0 0-30,0 0-16,22 0 16,-21 0-1,-1 0-15,22 0 16,-22 0-16,22 22 16,-22-22-16,22 22 15,-22-22-15,-22 23 16,22-23-16,-22 22 15,23-22 32</inkml:trace>
  <inkml:trace contextRef="#ctx0" brushRef="#br1" timeOffset="-109378.73">8349 15438 0,'22'-22'15,"0"22"-15,0-22 16,22 0-16,1 0 16,-45 0-1,22 22-15,-22-22 16,22 0-16,0 22 0,-22-22 31,22 22-31,0 0 16,-22-22-16,22 22 15,0-22 1,0 0-16,0-1 16,1 23-16,-23-22 15,22 0-15,-22 0 16</inkml:trace>
  <inkml:trace contextRef="#ctx0" brushRef="#br1" timeOffset="-106441.73">5279 18420 0,'0'22'16,"-22"-22"-1,22 22-15,0 0 16,0 1 0,0-1 15,0 0-31,0 0 16,0 0 15,0 0 0,22-22-31,0 0 16,0 0-1,22 0 17,-22 0-17,0-22 1,1 22-1,-23-22 1,22 22 0,-22-22 46,0 0-15,0 0-16,-22 22-15,22-23 15,-23 1-15,23 0 62,-22 22-47,0 0 63,22-22-78,-22 22 15,0-22 31,0 22 188,22-22-109,22 22-79,0 0-46,0 0-16,0 0 31,-22 22-15,22-22-16,1 0 16,-1 0-1,0 0 16,0 0 1,0 0-1,-22 22 16,22-22-47,0 0 47,0 0-16,-22 22-15,22-22 30,0 0-46,-22 22 79,22-22-48,23 22 16,-23-22 0,0 23-47,0-23 15,0 0 1,0 0-1,-22 22 17</inkml:trace>
  <inkml:trace contextRef="#ctx0" brushRef="#br1" timeOffset="-105048.73">5522 18244 0,'22'0'32,"0"0"-17,0 0-15,0 0 16,0 0-16,23 0 15,-1 0 1,-22 0-16,22 0 16,-22 0-16,22 0 15,22 0-15,-21 0 0,-23 0 16,22 0-16,-22 0 16,22 0-16,0 0 15,1 0 1,-23 22-1,0-22-15,0 22 16,-22 0 0,0 0-1,-22-22 17,22 22-32,-22 0 31,22 0-16,-22-22 1,22 22-16,-23-22 16,-21 0-1,44 22 1,-22-22 0,0 0-1,0-22 1,0 22-16,22-22 15,0 0-15,-22 22 16,22-22-16,0 0 16,0 0-16,0-22 15,0 22 1,0-1-16,0 1 0,-22-22 16,22 0-16,0 22 15,-22 0-15,22 0 16,0-22-16,-22 21 15,22 1-15,0-22 0,0 22 16,0 0-16,0 0 16,-23 0-16,23 0 15,0 0 1,0 0 0,-22 22-16,22-22 0,0 44 140,0 0-124,22-22-16</inkml:trace>
  <inkml:trace contextRef="#ctx0" brushRef="#br1" timeOffset="-103536.73">6405 18133 0,'22'0'47,"1"-22"-31,-23 0 15,22 0-16,-22 0 1,0 0 15,0 0-31,0-1 47,0 1-47,0 0 31,0 0-15,-22 0 0,-1 22-1,1 0 1,0 0-16,0 0 16,0 0-1,0 0 1,0 0-16,0 0 0,0 0 15,0 22 1,22 0 0,-22-22-1,0 22 1,22 0 0,-23 1 30,23-1-30,0 0 15,0 0-15,0 0 0,45 0-1,-23-22 1,0 22-16,0 0 15,22-22-15,-22 0 16,22 0-16,0 22 16,-21-22-16,-1 22 0,22-22 15,0 0-15,-22 0 16,22 0 0,-22 0-1,0 0 1,1 0-16,-1 0 31,0-22-15,0 0 31,0 22-16,-22-22-16,22 22 1,-22-22 0,0 0-1,22 0 32</inkml:trace>
  <inkml:trace contextRef="#ctx0" brushRef="#br1" timeOffset="-102263.73">7355 17294 0,'-22'0'63,"0"44"-48,22-22-15,-22 0 16,22 0-16,-44 0 16,22 22-16,22 1 15,-22-23-15,-1 0 16,23 22-16,-22-22 16,22 0-16,0 0 15,22-22 32,1 0-47,21-22 16,-22 22-1,0-22-15,0 0 16,22 0-16,0 22 16,23-22-16,-1 0 15,-22 0-15,0 22 16,0 0-16,1 0 0,-1 0 15,0 0 1,-22 0 0,-22 22-1,0 0 1,0 0-16,0 0 16,0 0-1,0 0 1,-22 0-1,0 0-15,22 0 16,-22 1 0,0-1-1,0 0-15,22 0 16,-23-22-16,23 22 16,-22-22-16,22 22 0,-22-22 15,0 0 1,0 0-1,22 22-15,-22-22 16,0 22-16,0-22 0,-22 0 16,22 0-16,-1 22 15,-21 0-15,22-22 16,0 0-16,0 22 16,0-22-16,0 0 15,22-22 32</inkml:trace>
  <inkml:trace contextRef="#ctx0" brushRef="#br1" timeOffset="-100736.73">7598 17316 0,'22'0'47,"22"0"-31,-22 0-16,1 0 15,21 0-15,0-22 16,0 22-16,0 0 15,0-22-15,1 22 16,21 0-16,-44-22 0,0 22 16,0 0-16,-22-22 15,22 22-15,-22-23 47,0 1-16,-22 22-31,22-22 16,-44 22 0,44-22-1,-22 22-15,0-22 16,0 0 0,0 0-16,-1 0 15,1 22 1,22-22-16,22 22 156,1 22-156,-1-22 0,0 22 16,0 0-16,22-22 15,0 44-15,22-22 16,-21 0-16,-1 23 16,22-45-16,-22 44 15,0-22-15,1 0 0,-1 22 16,0-44-16,-22 44 15,0-22-15,0 0 16,0 0-16,0 1 16,0 21-1,1-44-15,-23 22 0,0 0 16,0 0 15,-23 0 0,23 0-15,-22-22 15,0 22-15,0-22 15,0 22-15,0-22 15,0 0-31,0 0 16,0 0 15,0 0-15,22-22-1,0 0-15,-22 0 16,22 0-1,0 0-15,0 0 16,0 0-16,0-22 16,22 21-16,0 1 0,-22 0 15,0 0-15</inkml:trace>
  <inkml:trace contextRef="#ctx0" brushRef="#br1" timeOffset="-98566.73">8283 16918 0,'22'0'15,"0"-22"1,0 22-16,0 0 16,0 0-16,0 0 31,0 0-16,0 0 1,1 0 0,-23 22 31,0 0-1,0 0-14,-23-22-17,23 23-15,-22-1 16,0-22 0,0 22-1,0-22 16,0-22 16,0 0-31,22-1 0,0 1 15,0 0-16,0 0 1,0 0 0,0-22-1,22 44-15,-22-22 16,22 22 0,-22-22-16,22 0 31,-22 0-16,22 22 1,0 0 0,0 0-1,1 0 17,21 0-1,-22 0-16,22 0-15,0 0 16,-44 22 0,22-22-16,0 0 15,0 22 32,-22 0 0,-22 0 47,0-22-79,0 0 1,0 0 15,0-22-15,0 22 0,22-22-1,-22 22 1,22-22-16,0 0 0,0 0 15,0-1 1,0 1-16,0-22 16,0 22-16,0-22 15,0 22-15,0 0 16,22-22-16,-22 21 16,0 1-16,0 0 15,22 22-15,-22-22 47,22 22-31,0 0-1,0 0 48,0 0-48,0 0 1,1 0 0,-1 22-16,0-22 0,0 22 15,0-22 1,0 0-16,0 0 16,0 22-1,0-22 16,-22 23 16</inkml:trace>
  <inkml:trace contextRef="#ctx0" brushRef="#br1" timeOffset="-96514.73">8835 16212 0,'22'0'62,"0"0"-15,0 0-47,0 22 31,0-22-31,0 22 16,1-22 0,-23 22-16,22 0 15,-22 0 16,0 0 1,-22-22-1,22 22-31,-23-22 31,1 0-31,0 0 47,22-22-31,0 0-1,0 0 1,0 0 0,0-22 15,0 22-16,0-1 17,22 23-32,-22-22 0,0 0 15,0 0 1,0 0 0,22 0 15,1 22 0,-1 0 0,0 0-15,0 0 0,0 0-1,0 0-15,0 0 16,0 0-16,0 0 15,0 0-15,0 0 0,-22 22 16,23-22-16,-1 0 16,-22 22-1,0 0 32,-22-22-47,22 22 16,-23 0 15,1-22 0,0 0-15,0 0 31,22-22 0,0 0-32,0 0-15,0 0 32,0 0-17,0 0 1,0 0-1,0 0-15,22 22 16,0-22-16,-22 0 16,0-1-1,22 23-15,-22-22 16,23 0 15,-1 22 0,0 0-15,0 0 15,0 0 16,0 0 63,0 0-48,-22 22 1,0 0 15</inkml:trace>
  <inkml:trace contextRef="#ctx0" brushRef="#br1" timeOffset="-94615.73">9498 15726 0,'22'0'141,"0"-22"-126,22-1 16,-22-21-31,0 44 0,0-22 16,0 0-16,-22 0 16,22 0-1,-44 22 63,0 0-62,0 0-16,0 0 16,-22 22-1,44 0-15,-44-22 16,22 22-16,-1 0 16,-21-22-16,22 0 0,0 22 15,0-22-15,0 22 16,0-22-16,22 23 15,-22-23 1,22 22 0,0 0 46,0 0 16,0 0-62,22-22 0,0 0-16,0 0 15,0 0-15,0 0 16,22 0-16,-22 0 15,1 0-15,21 0 16,0 0-16,-22 0 0,22 0 16,-22 22-16,22-22 15,-21 0 1,-1 0-16,0 0 16,0 0-16,0 0 31,0 0-16,0 0 17,0 0-32,-22-22 15,22 22 1,0 0 0,0 0-1,0 0 1,-22-22 15</inkml:trace>
  <inkml:trace contextRef="#ctx0" brushRef="#br1" timeOffset="-79578.73">10006 14754 0,'-23'0'16,"1"0"15,22-22-15,-22 22 0,0 0 15,0 0 0,44 0 16,0 0-16,0 22-15,0-22-1,-22 22 1,23-22-16,-1 22 16,0 0-16,22 0 15,0 0-15,-22 22 16,0-22-16,22 23 16,-21-23-16,21 22 15,-22-44-15,0 44 16,0-44-16,-22 22 15,22-22-15,-22 22 297,22-22-265,-22-22 124,-22 22-156,22-22 15,0 0-15,0 0 16,0 0 0,0 0-16,0 0 15,0 0 1,0-1-16,0 1 16,0 0-16,22 22 31,-22-22-31,22 22 47,-22-22-16,44 22 16,-22 0-16,1 22 16,-1-22-31,0 22-1,0 0 32,-22 0-31,0 1 31,0-1-16,-22 0 16,0-22-32,22 22 1,-22-22 0,22 22 15,-23-22-16,23 22 17,-22-22-17,0 0 1,0 0 0,22 22-1,-22-22-15,22 22 31,-22-22-15</inkml:trace>
  <inkml:trace contextRef="#ctx0" brushRef="#br1" timeOffset="-78284.73">10845 14555 0,'0'22'109,"0"0"-93,0 0-1,-22-22 1,22 22 0,0 0-16,0 1 15,0-1 1,0 0-16,-22 0 16,22 0-1,0 0-15,0 0 0,0 0 16,0 0-1,0 0-15,0 0 16,0 0-16,0 23 31,0-23-31,0 0 0,0 0 16,0 0 0,0 0-1,0 0 32,0 0-31,0 0 31,0 0 15</inkml:trace>
  <inkml:trace contextRef="#ctx0" brushRef="#br1" timeOffset="-76419.73">11331 14665 0,'-22'0'32,"0"0"15,0 0-32,22 23 1,-23-23-16,1 22 0,-22-22 15,44 22 1,-22 0-16,0 0 16,0 0 15,0-22-31,22 22 16,0 0 15,0 0 63,22-22-63,-22 22 0,22-22-15,-22 22-1,22 0 1,22-22 0,-44 23-1,22-23-15,-22 22 16,22-22-16,1 0 0,21 22 15,-44 0-15,22-22 16,0 22-16,0 0 16,22-22-16,-22 22 15,0-22-15,0 22 16,0-22 0,1 0 30,-1 0-14,-22-22 30,22 22-62,-22-22 47,22 22-16,-22-22-15,22 22 31,0-22-16,0 0 47,0 22-47</inkml:trace>
  <inkml:trace contextRef="#ctx0" brushRef="#br1" timeOffset="-74800.73">7068 18310 0,'0'22'62,"22"0"1,-22 0-32,22-22-16,0 22 1,22 0 0,-21 0-1,-1-22-15,22 44 16,-22-44-16,22 23 0,22 21 16,-44-44-16,0 22 15,23 0-15,-23 0 16,0 0-16,0-22 15,0 0 1,-22 22-16,22-22 78</inkml:trace>
  <inkml:trace contextRef="#ctx0" brushRef="#br1" timeOffset="-73314.73">7289 18067 0,'22'0'47,"-22"22"-16,22-22-15,0 22-16,22 0 16,-22 0-1,23 0-15,-23-22 16,22 22-16,-22 0 15,22 1-15,-22-1 16,44 0-16,-21 0 0,-23 22 16,44-44-16,-44 44 15,0-44-15,22 44 16,-22-44-16,23 44 16,-23-21-16,22-1 15,-22-22 1,-22 22-1,22-22 17,-44 0 77,0 0-62,0-44-31,0 21-16,22 1 15,-22 22-15,22-22 16,-23 0-16,1-22 15,22 22-15,0 0 0,-22-22 16,22 22 0,0 0-16,0-1 15,0 1 1,0 0-16,0 0 16,0 0 15,22 22-16,0-22 1,1 22 0,-1 0-16,0 0 0,-22-22 15,44 22-15,-22 0 16,22 0 0,-22 0-1,0 0-15,0 0 16,1 0-16,-1 0 15,0 0 1,22 0 0,-22 22-1,0 0 1,0-22-16,-22 22 16,22-22-16,0 22 15,-22 0-15,44-22 16,1 22-1,-45 1-15,22-23 16,0 22-16,0-22 0,-22 22 16,22-22-1</inkml:trace>
  <inkml:trace contextRef="#ctx0" brushRef="#br1" timeOffset="-72494.73">7178 18663 0,'0'-22'15,"23"22"-15,-1-22 32,0 0-17,0 0 1,0 0 0,0 0-1,0 22 1,-22-22-1,22 22-15,0-23 0,0 1 16,22 0-16,1 0 16,21-44-16,22 22 15,-21 0-15,-23-1 16,44 1-16,-66 0 0,22 44 16,-22-22-16,0 22 15,-22-22 1,-22 22 31</inkml:trace>
  <inkml:trace contextRef="#ctx0" brushRef="#br1" timeOffset="-70827.73">8658 18089 0,'0'-22'16,"22"22"0,-22-22-1,22 0 1,23 0 0,-23-23-16,22 23 0,-22-22 15,22 22-15,0 0 16,-22-22-16,23 22 15,-45 0-15,22 0 16,0-1-16,-22 1 31,-22 22 16,0 0-31,-1 0-1,1 0-15,22 22 16,-22-22-16,-22 23 16,0 21-1,22-44-15,0 22 0,0 0 16,0 0-16,0 0 16,-1-22-16,23 22 15,-22-22-15,22 22 16,0 0-16,-22-22 15,22 22 1,0 0 78,22 1-47,-22-1-32,45-22 1,-23 22 0,0-22-16,22 0 0,22 22 15,0-22-15,-21 22 16,21 22-16,0-44 15,-22 0-15,0 0 16,1 0-16,-23 22 16,0-22-16,0 0 15,0 0 1,0-22 31,0 22-32,-22-22-15,0 0 63,0 0-1,0 0-62,22 0 16,-22 0 15,22-1-15,-22 1-16,22 0 16,0 0-1,1 0 1,-1 22-1,-22-22 1,0 0 0</inkml:trace>
  <inkml:trace contextRef="#ctx0" brushRef="#br1" timeOffset="-69342.73">9255 17272 0,'22'0'47,"0"0"-32,0 0 1,22 22-16,0-22 0,0 0 16,-22 0-16,23 22 15,-1-22-15,0 22 16,-22-22-16,0 0 16,0 0-16,0 0 15,0 0-15,-22-22 47,0 0-47,0 0 47,-22 22-31,22-22-1,0 0 1,-22-1-16,22 1 0,0 0 31,-22 22-31,22-22 16,0 0-1,0 44 110,22-22-109,0 22 0,0-22-16,23 44 15,-1-21-15,22 43 16,-22-66-16,22 66 15,1-44-15,-23 44 16,22-44-16,-44 23 0,22-23 16,-21 0-16,-1 0 15,0 0-15,0 0 16,0 0-16,0 0 16,-22 0-1,22 0-15,-22 1 16,0-1-16,0 0 15,0 0 1,0 0 15,-22-22-15,0 22 0,-22 0 15,22-22-16,0 0-15,-1 0 16,1 0 0,0 0-1,0 0-15,0 0 16,0 0 0,0 0-16,0 0 15,0 0 1,22-22-16,-22 0 31,22 0-15,0 0 15</inkml:trace>
  <inkml:trace contextRef="#ctx0" brushRef="#br1" timeOffset="-67786.73">10337 16653 0,'22'0'46,"0"0"1,0 0-31,0 22 0,0 0-16,0-22 15,23 45-15,-23-23 16,0 0-16,22 0 15,-22 22-15,22-22 16,-44 0-16,44-22 0,-44 22 16,22-22-16,-22 22 15,0 0 17,-22 1 30,0-23-46,0 0 15,0 0-31,0 0 16,0-23-16,0 23 15,-22 0-15,-1-44 16,23 44-16,-22-44 0,0 22 15,0 0-15,0-22 16,22 0-16,0-1 16,-45 1-1,45 0-15,-22 22 0,44-22 16,-44-22-16,22 21 0,22 23 16,0 0-16,0-22 15,0 22-15,0 0 16,0-22-16,0 22 15,0 0 1,22-1-16,-22 1 0,22 22 16,-22-22-16,22 22 15,-22-22-15,22 22 16,0 0-16,-22-22 16,22 22-1,0 0 16,0 0-15,-22 22 0,23-22-1,-23 22-15,0 0 16,22-22 0,-22 22-1,0 23 1,0-23-1,0 0 1,0 0-16,0 0 31,0 0-15,-22-22-16,-1 44 0,1-22 16,22 0-1,-22-22 1,22 22-16,0 1 31,-22-23-15,0 22 15</inkml:trace>
  <inkml:trace contextRef="#ctx0" brushRef="#br1" timeOffset="-66599.73">10491 16432 0,'23'0'31,"21"0"-15,-22 0-1,22 0-15,-22 0 16,22 22-16,-22 1 16,23-1-16,-23-22 15,22 44-15,-22-44 16,22 44-16,-22-22 15,-22 0-15,0 0 16,0 0 0,0 0 15,0 1-31,0-1 47,-22-22-32,0 0 1,0 0 62,22-22-31,-22-1-47,22 1 16,0 0-1,0-22-15,0 0 16,0 22 0,0-22-16,0-1 0,0 23 15,0-44-15,0 22 16,0 0-16,0 22 15,22-22-15,-22 21 16,22 1-16,-22 0 16,0 0-1</inkml:trace>
  <inkml:trace contextRef="#ctx0" brushRef="#br1" timeOffset="-65290.73">11066 15991 0,'0'22'63,"-22"-22"-48,22 22-15,-22 0 32,-1 0-32,23 0 31,0 0-15,0 0 15,0 0-16,23-22 1,-1 22 0,0-22-1,-22 23-15,22-1 16,0-22-16,0 22 16,0-22-16,0 22 15,0 0-15,0-22 16,0 0-16,1 0 31,-1 0 16,0 0-16,-22-22 16,0 0 0,0 0-16,0 0 0,0-1-15,0 1 0,-22 22-16,22-22 15,-22 22 1,22-22-16,-23 0 16,1 0-16,0 22 15,0-22-15,0 0 16,22 0-16,-22 22 15,0-22 1,0 22 15,0 0 47</inkml:trace>
  <inkml:trace contextRef="#ctx0" brushRef="#br1" timeOffset="-62374.73">11552 15704 0,'-22'0'31,"22"22"-31,-45-22 16,45 22-16,-22-22 16,0 0-16,22 22 0,-44-22 15,44 22-15,-22 0 16,0-22-16,0 22 16,-22 22-1,44-22 1,-22 0-16,22 0 15,-23-22-15,23 23 16,0-1 0,0 0-1,0 0 1,23-22 46,-23 22-30,22-22-32,0 0 31,0 0-15,0 0-1,0 0 1,-22-22-1,22 0-15,0 22 16,0 0-16,0-22 16,0 0-16,0-1 0,1 1 15,-23 0-15,22 22 16,-22-22-16,22 22 16,-22-22-16,22 0 46,-22 0-30,22 0 15,-22-22 1,0 22-17,-22 22-15,0-22 16,22-1-16,-22-21 15,22 22-15,-22 0 0,-1 0 16,1 0-16,0-22 16,0 44-16,22-22 15,-22 22-15,0-22 16,0-1-16,0 1 47,0 22 15,0 0-15,44 0 78,0 0-109,0 0-1,0 22-15,0-22 16,-22 23-16,44-23 16,-22 22-16,0 0 15,23 0-15,-23 22 16,22 0-16,22-22 16,-22 22-16,-22-21 0,45 21 15,-23-44-15,-22 22 16,22 0-16,-22-22 15,0 22-15,0 0 16,0-22 0,-22 22 31</inkml:trace>
  <inkml:trace contextRef="#ctx0" brushRef="#br1" timeOffset="-61591.73">11817 15416 0,'22'0'94,"0"22"-63,0-22-15,0 0 0,0 0-16,0 23 15,0-23-15,22 22 16,-44 0 0,23-22-16,-1 22 0,0-22 15,0 0-15,0 22 16,0-22-1,-22 22 1,22 0 0</inkml:trace>
  <inkml:trace contextRef="#ctx0" brushRef="#br1" timeOffset="-60367.73">12192 15085 0,'0'22'15,"22"-22"1,-22 22 15,44-22-15,-21 22 0,-1 0-16,0-22 15,0 23 1,0-23-1,0 22-15,0-22 16,0 0 0,-22 22-16,22-22 0,-22 22 15,22 0 1,-22 0 15,0 0 0,0 0 1,0 0-32,0 0 15,0 0 17,-22-22-32,22 22 15,0 1 1,-22-23-16,0 0 15,22 22-15,-22-22 16,22 22 0,-22-22-1,22 22-15,-22-22 16,0 22 0,0 0 15,0-22-16,22 22 1,-23-22 0,1 0-1,0 0 32,22 22-31,-22 0-1,0-22 17,0 22-32</inkml:trace>
  <inkml:trace contextRef="#ctx0" brushRef="#br1" timeOffset="-58443.73">12457 14842 0,'0'22'47,"0"0"-16,0 0 1,0 0-17,0 1 16,22-23 32,-22 22-47,22-22 46,0 0-31,1 0 16,-1 0-31,22 0 15,-22-22-15,0 22-1,-22-23 1,22 23-16,0-22 31,0 22-15,0-22-1,0 22 17,-22-22 15,23 22-47</inkml:trace>
  <inkml:trace contextRef="#ctx0" brushRef="#br1" timeOffset="-56634.73">12987 14599 0,'-22'0'31,"22"-22"47,22 22-46,-22-22-32,22 0 15,0 0 1,-22 0 0,23 0-16,-1 0 15,-22-1-15,0 1 16,0 0-16,-22 44 94,-1-22-79,1 0 1,22 22-16,-22-22 15,0 23-15,0 21 16,0-22 15,0 22-31,0-44 16,22 22-16,-22 0 16,22 0-16,-22-22 0,0 22 15,22 0 1,-22 1-1,22-1-15,-23 0 16,23 0 0,0 0-16,0 0 15,-22 0-15,22 0 16,-22 22-16,22-22 16,0 0-16,-22 23 15,22-23-15,0 0 31,22-22 16,0 0-31,0-22 0,1 22-16,-23-22 15,22 22-15,0 0 16,-22-22-16,22 22 0,0-23 15,0 1 1,0 22 0,0 0-16,-22-22 15,22 22 1,-22-22 0,22 0-16,0 22 15,0 0 1,-22-22-16,23 22 15,21 0 1,-44-22 0,0 0-16,22 22 15,0 0 1,0-22-16,0 22 31,0-22-31,-22 0 47,22 22-16,0 0 32</inkml:trace>
  <inkml:trace contextRef="#ctx0" brushRef="#br1" timeOffset="-54365.73">8901 18442 0,'22'22'31,"0"-22"0,0 22-15,1-22 0,-23 23-1,22-23-15,-22 22 16,44-22-16,-22 22 0,0 0 16,44-22-16,-44 44 15,0-44-15,23 44 16,-1-22-16,0 0 15,0 0-15,-22-22 16,0 23-16,22-1 0,-21 0 16,-1 0-1,0-22 17,-22 22-32,0-44 265,22 22-249,-22-22-16,0-22 0,0 21 15,22 1-15,22-44 16,-44 44-16,44 0 16,-44-22-16,44 22 15,-44-23-15,45 23 16,-45 0-16,22 22 16,0-22-16,0 22 15,-22-22-15,22 22 16,0 0-1,0 0-15,-22-22 16,22 22-16,0 0 16,-22-22-16,22 22 15,0 0-15,1 0 32,-1 0-1,-22 22-16,22-22 17,-22 22-1,0 0 0,0 0-15,0 0-16,0 0 15,-22 1 1,22-1-16,-22 0 16,22 0-1,-23-22-15,23 44 16,-22-44-16,22 22 16,-22 0-1,0 0 1,0 0-1,0 0 1,0-22-16,0 0 16,22 23-16,-22-23 15,22 22 1,-22-22-16,0 0 31,0 0-31,-1 0 31,23 22-31,-22-22 32,0 0-32,0 0 15,0 0-15,0 0 16,0 22 0,0-22-16,0 0 15,0 22-15,-23-22 16,23 0-1,0 0-15</inkml:trace>
  <inkml:trace contextRef="#ctx0" brushRef="#br1" timeOffset="-52237.73">10425 18111 0,'-22'0'62,"0"0"-30,0 0-1,0 22-16,0-22 1,22 44 0,0-22-1,-22 0 1,22 1-16,0-1 0,0 0 31,0 0 16,22-22 16,0 0-48,0 0 16,0-22-15,0 22-16,0 0 16,0 0 31,-22-22-32,22 22 1,0-45 46,-22 23-15,0 0 0,0 0 16,0 0-32,23 22 16,-23 22-16,22-22 31,-22 22-62,0 0 79,22-22-33,-22 22 17,22 1 62,-22-1-78,22-22-16,0 22 16,0-22 15,0 0-15,-22 22 31</inkml:trace>
  <inkml:trace contextRef="#ctx0" brushRef="#br1" timeOffset="-51135.73">10536 17802 0,'22'0'31,"0"0"-15,0 0 46,-22 22-30,0 0-17,22 0 16,-22 0-15,22-22-16,0 0 16,-22 22-16,22-22 15,22 22-15,-21 0 0,-1-22 16,22 22-16,-22-22 16,22 23-16,-22-23 15,-22 22 1,22-22-1,0 22-15</inkml:trace>
  <inkml:trace contextRef="#ctx0" brushRef="#br1" timeOffset="-49530.73">11176 17493 0,'-22'0'15,"0"22"1,0 0-1,0 0 1,22 22-16,-22-22 16,0 0-16,0 22 0,-1-22 15,23 1-15,-22 21 16,0-44-16,22 44 16,-22-44-16,22 22 15,22-22 95,0 0-79,0 0-16,-22-22 1,23 22 0,-1-22-1,-22 0 1,22 22-16,0-22 16,0 22-16,-22-22 15,22 22-15,-22-23 0,22 1 16,0 22-16,22-22 15,-44 0-15,45 0 16,-45 0-16,44 22 16,-44-22-16,22 0 0,-22 0 15,22 22-15,-22-22 16,22 22 0,-22-22 15,0-1-16,0 1 17,-22 22 108,22 22-93,0 1-31,0-1 46,0 0-15,22-22-31,0 22-1,0-22 1,22 0 0,0 22-1,1-22 1,-23 0-16,22 0 0,0 0 16,0 0-16,23 0 15,-45 0-15,22 22 16,-22-22-16,0 0 15,0 0 1,0 0 15</inkml:trace>
  <inkml:trace contextRef="#ctx0" brushRef="#br1" timeOffset="-48285.73">11485 17559 0,'-22'0'78,"0"0"-47,0-22 16,0 22-16,0 0-15,0 0 0,0-22-1,0 22 1,0 0 15,0 0-31,-1 0 94,23-22 31,0-1-109</inkml:trace>
  <inkml:trace contextRef="#ctx0" brushRef="#br1" timeOffset="-46447.73">11397 17272 0,'0'-22'31,"0"0"1,22-1-32,22 1 31,-22 0-31,23 22 15,-23 0 1,-22-22-16,44 22 16,-22 0-1,22 0-15,-22 0 32,22 0-32,-22 0 15,1 0 1,-1 0-16,0 0 15,-22 22 1,22-22-16,0 0 47,-22 22 0,0 0-16,-22-22 0,0 0-15,0 0-16,0 0 16,-1 0-1,1 0-15,0 0 16,0 0-16,0 0 15,0-22-15,0 22 0,0 0 16,0-22 0,0-22-1,22 22 1,-22 22-16,22-44 16,-23 44-16,23-22 15,0-22 1,0 21-1,-22 23-15,22-22 16,0 0-16,22 0 47,1 0-31,-1 22-1,0 0 1,22 0 15,-44-22-15,22 22-16,0 0 0,0 0 15,0 0 1,0 0 0,-22 22-1,22 0 1,1-22-1,-23 22-15,22 0 47,0-22-15,0 22 14,0-22-30</inkml:trace>
  <inkml:trace contextRef="#ctx0" brushRef="#br1" timeOffset="-45110.73">11993 16432 0,'-22'22'31,"0"-22"-15,22 23-16,-22-23 0,22 22 16,0 0-16,-22 0 15,0 0 1,0 0-16,22 0 15,0 0 1,-22-22-16,22 22 94,22-22-16,0 0-47,0 0 0,0 0 1,0 0-17,0 0 1,0 0-16,23 0 16,-23 0-16,22 0 15,-22 0-15,22 0 16,-22-22-16,0 22 15,0 0-15,-22-22 0,45 22 16,-23 0 15,0 0 32</inkml:trace>
  <inkml:trace contextRef="#ctx0" brushRef="#br1" timeOffset="-43441.73">12347 16278 0,'22'0'94,"0"-22"-79,-22 0 1,22 0-1,0-1 1,-22 1-16,0 0 16,0 0-1,0 0 1,-22 22 62,0 0-78,22 22 16,-22-22-1,0 0-15,22 22 0,-22 0 16,0 0 0,-23 1-1,23-1-15,0 0 16,0 0-16,0-22 15,0 22-15,22 0 0,-22-22 16,22 22 0,-22-22 15,22 22-15,0 0 30,22-22 33,0 0-48,0-22-31,0 22 15,-22-22 1,44 22-16,-22 0 16,23-22-1,-45 0-15,22 22 0,44 0 16,-44 0-16,22 0 16,-22 0-1,0 0-15,0 0 16,1 0-1,-1 0 17,0-22-1,0 22 16,-22-22 0,22 0-32,0 22 17,0 0-17,-22-22-15,22 22 31,-22-23-15,0 1 0,22 22-1,-22-22 32</inkml:trace>
  <inkml:trace contextRef="#ctx0" brushRef="#br1" timeOffset="-41249.73">12811 15770 0,'-22'0'47,"-1"0"-31,1 22-1,22 0-15,-22 0 16,0 0 0,0 0-16,22 0 15,-44 0-15,44 0 16,0 1-16,0-1 15,0 0 17,22-22 46,0 0-63,0 0 1,0 0-16,22 0 0,-21-22 16,-1 22-1,0 0-15,22-22 16,-22 22 0,0 0-16,0-23 15,0 23 1,0 0 31,-22-22-32,0 0 17,0 0-17,0 0 16,0 0-15,-22 22-16,0 0 16,0-22-1,0 22 1,0 0-16,0 0 16,22-22-1,-22 22-15,0 0 16,0 0-1,-1 0-15,1-22 16,0 22-16,0 0 16,22-22-1,-22 22-15,22-22 16,-22 22-16,0-22 16,22-1-1,-22 23-15,0-22 31,0 0 32,0 22-16,22-22 31,22 22 0,0 0-47,0 0 1,-22 22-1,22-22-16,0 0 1,-22 22 0,22 0-1,0 1 17,0-1 14,-22 0-14,22-22-17,-22 22 17,22-22 14,-22 22-14,0 0-1,23-22-15,-23 22 46,22-22-46,0 0-16,-22 22 0,22-22 47,0 0 15</inkml:trace>
  <inkml:trace contextRef="#ctx0" brushRef="#br1" timeOffset="-39185.73">11154 18376 0,'0'22'16,"-22"-22"-1,22 44 1,-22-44-16,22 22 0,-44 23 16,44-23-16,-44 22 15,21-22-15,1 0 16,0 0-1,22 0-15,-22-22 0,22 22 16,-22-22-16,22 22 31,-22 0 16,22 1-31,22-23 46,-22-23-30,22 23-17,0-22 1,0 22-1,0-22 1,1 0 15,-1 0-31,0 22 16,-22-22-16,44 0 0,-22 22 16,0-22-16,44 0 15,-44 0-15,1 0 16,21 22-16,-22-23 15,0 1-15,0 22 16,-22-22-16,22 22 47,-22-22 0,22 22-32,-22-22 95,0 0-110,-22 22 62,0 0-30,0 0-1,0-22-16,0 22 1,0 0 31,0 0-16,-1 0-15,1 0 31,0 0-32,0 0 48,0 0-32</inkml:trace>
  <inkml:trace contextRef="#ctx0" brushRef="#br1" timeOffset="-37587.73">11618 17802 0,'0'22'15,"22"0"17,-22 0-17,0 0 17,0 0-32,0 0 15,0 0 1,0 0 15,0 1-31,0-1 16,0 0-1,-22 0 17,22 0-32,0 0 31,0 0-16,0 0 1,0 0 0,0 0 31,0 0-32,0 1 1,0-1-1,-22 0 1,22 22 0,0-22-16,-22-22 15,22 44-15,0-22 16,0 22 0,0-22-1,0 1 1,0-1 15,0 0 16,0 0 0,0 0 0,0 0-16,0 0-31,0 0 16,0 0-16,0 0 15,0 0 1,0 1-1,0-1 1</inkml:trace>
  <inkml:trace contextRef="#ctx0" brushRef="#br1" timeOffset="-34900.73">11750 18133 0,'45'0'47,"-23"0"-32,0 0-15,0 0 16,0 0-16,0 0 16,0 0-1,0 0 1,0 0 15,0 0 0,0 22-15,-22 0-16,23-22 16,-1 0-1,-22 22-15,22-22 16,0 0-16,-22 22 16,22-22-16,0 0 31,-22 23-31,22-23 31,0 0-15,-22 22 15,-22-22 219,0 0-219,0 0-15,0 0-1,0-22-15,0 22 0,0-23 16,-1 23 0,23-22-16,-22 0 15,0 22-15,22-22 32,-22 22-17,22-22 1,0 0 15,-22 22-15,22-22-1,0 0 1,-22 22 0,22-22-1,0 0 1,0 0-1,-22 22 1,22-23 0,0 1-1,-22 22 1,22-22-16,0 0 31,0 0-15,0 0-1,0 0 17,0 0-17,22 22-15,-22-22 16,22 22-16,-22-22 16,22 22-16,-22-22 15,44 22-15,-44-22 16,22 22-16,0-23 15,1 23-15,21 0 0,-44-22 16,22 22-16,0 0 16,0 0-16,0 0 15,0 0 1,0 0 0,0 0 15,0 0-16,-22 22 17,0 1 15,0-1-32,0 0 1,-22-22-1,22 22 1,-22-22-16,22 22 16,-22-22-1,22 22-15,0 0 0,-22-22 16,22 22 0,-22-22-1,0 22 1,0-22-1,22 22-15,0 0 16,-22-22 0,0 22-1,0-22 1,22 23 15,-23-23-15,1 0 15,22 22-31,0 0 31,-22-22 1,0 0-1,0 22 31,0-22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0-07-16T23:53:58.887"/>
    </inkml:context>
    <inkml:brush xml:id="br0">
      <inkml:brushProperty name="width" value="0.10583" units="cm"/>
      <inkml:brushProperty name="height" value="0.10583" units="cm"/>
      <inkml:brushProperty name="color" value="#0070C0"/>
      <inkml:brushProperty name="fitToCurve" value="1"/>
    </inkml:brush>
  </inkml:definitions>
  <inkml:trace contextRef="#ctx0" brushRef="#br0">3938 26 0,'22'0'156,"22"0"-140,-22 0-1,0-22 1,0 22 0,0 0-1,0 0 1,1 0 0,-1 0-16,0 0 15,0 0-15,0 0 16,0 0-16,44 0 15,-22 0-15,23 0 16,21 22-16,-22-22 0,23 0 16,-1 0-16,45 22 15,-45-22-15,22 23 16,1-1-16,-23 22 16,67 0-16,-45 0 15,-22 0-15,45 0 0,-23 1 16,-21-1-16,-1 22 15,0 0-15,-21-21 16,-23-23-16,0 44 16,0-44-16,23 22 15,-45 22-15,22-44 0,0 23 16,-22-1-16,0-22 16,0 22-16,-22 0 15,44-22-15,-22 23 16,-22-23-16,0 22 15,23-22-15,-23 22 0,22 22 16,-22-22-16,22 1 16,-22-1-16,22 0 15,-22 0-15,0 0 16,0-22-16,0 23 0,0-1 16,0-22-16,0 0 15,0 22-15,0 0 16,0-22-16,0 0 15,0 23-15,0-23 16,0 22-16,0-22 0,0 0 16,0 44-16,0-44 15,0 23-15,-22 21 16,22-22-16,-22 22 16,22-22-16,-22 23 15,22-23-15,0 22 0,-23-22 16,1-22-16,0 45 15,22-45-15,-22 22 16,0-22-16,22 44 16,-22-22-16,-22 1 15,22 21-15,-22 0 0,22 0 16,-23-21-16,1 21 16,0 22-16,22-44 15,-44-22-15,44 45 16,-23-45-16,23 0 15,0 0-15,-22 0 0,0 0 16,22 0-16,-44 0 16,21 0-16,1 1 15,22-1-15,-22 0 16,0 0-16,22 0 0,-23 0 16,23 0-16,-22-22 15,22 0-15,0 22 16,-22 0-16,0-22 15,22 0-15,-23 22 16,1-22-16,-22 22 0,0 0 16,22-22-16,-23 0 15,1 23-15,0-1 16,0-22-16,21 22 16,1-22-16,-22 0 15,0 0-15,21 0 0,-21 0 16,22 0-16,-22 0 15,0 0-15,21 0 16,-21 0-16,0 0 16,22 0-16,-1 0 15,-21 0-15,0 0 0,0 0 16,22 0-16,-23-22 16,23 22-16,-22 0 15,22 0-15,-1-22 16,1 22-16,-22 0 15,0 0-15,0-23 0,-45 1 16,45 22-16,-23-22 16,23 22-16,-22-22 15,22 22-15,-23-22 16,45 22-16,-22-22 16,22 0-16,-23 22 0,23 0 15,-22 0-15,22-22 16,0 22-16,-1-22 15,1 22-15,-22-22 16,22 22-16,0 0 0,-1-22 16,1 22-16,0 0 15,-22 0-15,44-22 16,-22 22-16,22 0 16,-23 0-16,23 0 15,0 0-15,0 0 16,0 0-1,0 22 17,22 0-17,-22-22 1,0 22 0,0 0-1,0 0 1,-45 0-16,23 22 0,-22-22 15,22 22-15,-67 1 16,45 21-16,-44 0 16,21-22-16,-21 23 15,21-1-15,23-22 16,22 0-16,0-22 0,-22 22 16,43-21-16,-21 21 15,22-22-15,0 22 16,-22-22-16,44 0 15,-44 22-15,22-22 16,22 1-16,-22-1 0,22 0 16,-22 0-16,-1 0 406,23 0-406,0 0 16,-22-22-1,22 22-15,0 0 0,-22-22 16,22 22-16,-22 0 15,22 0 1,0 1-16,-22-23 16,22 22-16,0 0 15,-22 0-15,22 0 0,0 0 16,-22 0-16,0-22 16,22 22-16,0 0 15,-22-22 1,22 22-16,0 0 15,-22-22-15,22 23 16,0-1 0,-22-22-16,22 22 15,-23 0 17,23 0 30,-22-22-31,22 22 16,0-44 47,-22 22-78,22-22 15,0 0-16,0 0 1,0 0 15,0-23 1,0 23-17,0 0 1,0 0-1,22 22-15,-22-22 16,0 0-16,0 0 31,0 0-15,22 22 0,-22-22-1,0 0 1,0-1 31,0 1-32,0 0 1,23 22-16,-23-22 16,0 0-1,22 0 1,-22 0-16,0 0 15,22 22-15,-22-22 16,22 22 0,-22-22-16,0 0 62,0 44 219,0 0-265,-22-22-16,22 22 16,0 0-16,0 0 15,0 0-15,0 22 16,0-22-16,0 0 16,-22 1-1,22-1-15,0 22 16,0-22 15,0 0 0,0 0 1,0 0-32,0 0 46,0 0-14,0 0-17,0 1 1,0-1 0,0 0-1,0 0 1,0 0-1,0 0 1,0 0 15,0 0 16,0-44 47,0 0-78,22 22-1,-22-22-15,0 0 16,22 22-1,0 0-15,-22-22 16,22 22 0,0 0-1,-22-22 1,22 22-16,0 0 16,0 0-1,-22-22-15,22 22 16,-22-23-1,23 23 1,-1 0-16,0-22 47,0 22 0,-22-22-32,22 22 1,0 0 0,0 0-1,0 0 1,0-22 0,0 22-16,0 0 0,0 0 15,1 0 1,-1-22-16,0 22 31,0 0 0,0-22 16,-22 0 0,-22 22-16,22-22-15,-22 0-16,0 22 0,-23 0 16,45-22-1,-22 22-15,-22 0 16,22-22-16,0 22 15,0 0-15,0 0 16,22-23-16,-22 23 0,0 0 16,0-22 31,0 22 31,-1 0 0,1 0-16,0-22-46,0 0-16,0 0 16,0 22-1,22-22-15,-44 0 16,22 0-16,0 22 15,-23-44-15,1 44 16,44-22-16,-22 0 16,44 22 109,0 0-110,-22 22-15,22-22 32,1 0-1,-23 22-31,22-22 31,0 22 0,0 0 16,-22 0-47,22-22 47,-22 22-31,22 0 15,0 0 16,-22 0 0,-22-22 46,0 0-30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0.26178" units="1/cm"/>
          <inkml:channelProperty channel="Y" name="resolution" value="50.23256" units="1/cm"/>
          <inkml:channelProperty channel="T" name="resolution" value="1" units="1/dev"/>
        </inkml:channelProperties>
      </inkml:inkSource>
      <inkml:timestamp xml:id="ts0" timeString="2020-07-16T23:54:16.989"/>
    </inkml:context>
    <inkml:brush xml:id="br0">
      <inkml:brushProperty name="width" value="0.10583" units="cm"/>
      <inkml:brushProperty name="height" value="0.10583" units="cm"/>
      <inkml:brushProperty name="color" value="#0070C0"/>
      <inkml:brushProperty name="fitToCurve" value="1"/>
    </inkml:brush>
  </inkml:definitions>
  <inkml:trace contextRef="#ctx0" brushRef="#br0">0 136 0,'0'-22'63,"0"0"-32,0 0 16,0 0 16,22 22-32,0 0 0,0 0-15,0 0-1,0 0 1,0 0-16,1 0 0,43 0 16,-22 0-16,22 0 15,0-22-15,1 22 16,21 0-16,0 0 15,23 0-15,-1 0 16,-21 0-16,-1 22 0,0-22 16,45 22-16,-45 0 15,-22-22-15,1 22 16,21 0-16,-22-22 16,-21 23-16,-1-23 15,0 0-15,-22 22 0,66 22 16,-66-44-16,23 22 15,-1 0-15,0 0 16,-22 22-16,22-44 16,22 67-16,-21-45 15,-1 22-15,0-22 0,-22 0 16,22 0-16,0 0 16,23 0-16,-23 0 15,0 22-15,0-21 16,22 21-16,-21-44 15,-23 44-15,22-22 0,22 0 16,-44 0-16,22 22 16,1-22-16,-1 23 15,-22-23-15,44 44 16,-44-22-16,22-22 0,23 44 16,-23-43-16,0 21 15,22 0-15,-44 0 16,22 0-16,23 0 15,-23-21-15,0 43 16,0-44-16,0 22 0,1-22 16,-1 22-16,22 0 15,-22-21-15,-22 21 16,45 0-16,-23 22 16,0-22-16,0 1 0,22-1 15,1 22-15,-23-22 16,22 22-16,-22-44 15,-22 23-15,45-1 16,-45-22-16,22 22 16,-22-22-16,0 22 0,0-22 15,22 23-15,0-23 16,-21 0-16,21 22 16,0-22-16,-22 22 15,22 0-15,-22-22 16,22 23-16,1-23 0,-23 44 15,22-44-15,0 22 16,0 23-16,-22-45 16,22 22-16,1 0 15,21 0-15,-22 0 16,22-22-16,23 23 0,-23-1 16,22 22-16,-44-22 15,23 0-15,-1 1 16,0-1-16,-22 0 15,-22-44-15,23 22 16,-23-22-16,0 0 0,22 0 16,-22 0-16,0 0 15,0 0 1,0 0-16,0 0 16,1 0-1,-1 0 1,0-22-1,0 0-15,0 22 16,0 0-16,22 0 16,0-22-16,23 22 0,-1-22 15,22 0-15,-22 22 16,1-23-16,-23 23 16,22 0-16,-22-22 15,0 0-15,-21 22 16,21 0-16,-22 0 0,22 0 15,0 0-15,0 0 16,-22 0 15,-22 22 79</inkml:trace>
  <inkml:trace contextRef="#ctx0" brushRef="#br0" timeOffset="1415">7399 2853 0,'22'0'79,"0"22"-64,-22 0 16,22-22-15,0 22-16,-22 1 16,0-1-16,22-22 15,-22 22-15,23 22 0,-1-22 16,22 22-16,-22-22 16,22 22-16,0 23 15,-22-45-15,23 22 16,-1 0-16,0-22 0,0 44 15,-22-43-15,22-1 16,0 22-16,-21-22 16,21 44-16,-22-44 15,44 0-15,-66 22 16,44-21-16,-44-1 0,44-22 16,-44 22-16,23-22 15,-23-22 110</inkml:trace>
  <inkml:trace contextRef="#ctx0" brushRef="#br0" timeOffset="2878">7355 2853 0,'0'-22'47,"22"22"-16,-22-22 1,22 22-17,-22-22-15,22 22 16,0 0-16,0 0 15,0 0 1,-22-22 0,22 22-16,1 0 31,-1 0-31,0 0 0,22 0 16,0 0-1,0 0-15,-22 0 16,23 0-16,-23 0 15,22 0-15,-44 22 0,44-22 16,-22 22 0,-22 0 31,0 22-1,0-22-14,-22 0-1,22 1-15,0-1-1,-22 0 1,22 0 15,0 0-31,-22-22 16,22 22-16,0 0 15,-22-22-15,0 0 16,22 44-16,0-22 31,-22-22-15,22 22 15</inkml:trace>
  <inkml:trace contextRef="#ctx0" brushRef="#br0" timeOffset="4350">8106 3251 0,'44'0'31,"-22"0"1,0 0-17,0 0 1,0 0-16,23 0 15,-23 0-15,0 0 16,22 0-16,-22 0 16,0 0-16,0 22 15,0-22-15,-22 22 16,22-22-16,-22 22 16,0 0 15,0 0 0,0 0-15,-22 0-1,0 0 17,0-22-17,0 0 1,0 23-1,0-23 1,0 0 15,0-23 16,22 1-16,-22 0-31,22 0 16,0 0 0,0 0-16,0-22 15,22 44 1,-22-22-16,0 0 16,0 0-16,22 22 15,-22-23-15,0 1 16,22 22-1,-22-22 1,0 0 0,22 22 15,0-22-15,-22 0 30,22 22 1,-22-22 16</inkml:trace>
  <inkml:trace contextRef="#ctx0" brushRef="#br0" timeOffset="6266">8879 3074 0,'-22'0'16,"0"0"15,0 0-15,0 0-1,-1 0 1,1 0 0,0 0-1,0 22 1,22 0-16,-22 0 16,22 0-1,-22 0 1,22 1-16,0-1 31,0 0-31,22-22 47,-22 22-31,22-22-1,0 0 1,0 22-16,0-22 31,1 0-15,-1 0-1,0 0-15,0 0 16,0 0-16,22 0 16,0 0-16,22 22 15,1-22-15,-1 22 16,0-22-16,1 0 0,-23 0 15,-22 0-15,0 0 16,0 0-16,0 0 16,0-22-1,-22 0 1,0 0 15,-22 0 16,22 0-16,0 0-15,-22 22-16,22-23 16,-22 23-1,0-22 1,0 22-16,22-22 15,-22 0-15,0 0 16,-1 0 0,-21-22-16,22 44 15,0-44-15,-22 22 16,22 0 0,0 22-1,0 0 1,0 0-1,-1 0 17,1 0 15,0 22-16,0-22-16,22 22 1,-22-22-16,22 22 16,0 0-1,-22-22-15,0 22 32,0-22-17,22 22 1,0 0-16,-22 0 31,22 0-15,-22-22 15,22 22-31,-22-22 62,0 22-15</inkml:trace>
  <inkml:trace contextRef="#ctx0" brushRef="#br0" timeOffset="8465">9917 2853 0,'-22'0'78,"22"22"-63,0 0-15,-22-22 16,22 22-16,-22 1 16,22-1-16,-22 0 15,0 22 1,22-22-16,0 0 15,-23 0-15,1 22 16,0-22 0,22 0-16,0 1 15,0-1-15,0 0 16,0 0 0,22-22 62,0 0-78,1-22 15,-1 22 17,22-22-17,-22 22-15,0-22 16,0-1-16,0 23 15,22-22-15,-22 0 16,23 22-16,-1-22 16,0-22-16,0 44 15,-22-22-15,22 0 0,-44 0 16,22 0-16,-22 0 16,0 0-1,-22-1 1,22 1-1,-22 22-15,0 0 16,0-22-16,-22 22 16,44-22-1,-22 22-15,-22 0 16,22-44-16,-1 22 0,-21 0 16,0-22-16,0 22 15,0-1-15,0-21 16,22 22-16,-23 0 15,23 0-15,-22 22 16,44-22-16,-22 22 0,22-22 16,22 44 77,0-22-77,0 0 15,0 22-15,0-22 0,1 0-1,-1 22-15,0-22 16,0 0-16,0 0 15,-22 22-15,44 0 0,-22-22 16,0 22-16,22 0 16,-22 1-16,23-1 15,-1 0-15,0 0 16,-22 0-16,44 0 0,-66 0 16,45 0-16,-23 0 15,0 0 1,0-22-16,0 22 31,-22 1-15</inkml:trace>
  <inkml:trace contextRef="#ctx0" brushRef="#br0" timeOffset="9781">10513 2500 0,'0'22'62,"0"0"-15,22-22-31,0 22 15,-22 0-31,45-22 31,-45 22-31,22-22 0,0 0 16,0 22-16,0-22 15,0 22-15,0-22 16,22 22-16,-22-22 16,1 23-16,-1-23 0,0 0 15,0 0 1,0 0-1,0 0 32,-22-23 0,0 1 0,0 0 0,0 0-16,-22 0-15,0 22-1,22-22 1,-22 22-16,0-22 16,0 22-1,-1-22 1,1 22 0,0 0-1,22-22 1,-22 22-1,0 0 17,0 0-32,0 0 15,0 0 32,22-22 31,22 22-31</inkml:trace>
  <inkml:trace contextRef="#ctx0" brushRef="#br0" timeOffset="12022">10580 2478 0,'0'22'47,"22"-22"-32,0 0-15,0 22 31,-22 0-31,22-22 16,0 0 0,-22 22-1,22-22 1,0 22 0,0 0 15,-22 0-16,22-22 1,0 0-16,-22 22 16,23-22-16,-1 0 31,0 0-15,0 0-1,0 0 1,0 0-16,0 0 15,0 0 1,0 0-16,0 0 16,0 22-16,0-22 15,1 0-15,-1 0 0,0 0 16,0 0 0,0-22 15,0 0 0,-22 0 0,22 0 1,0 22-17,0-22-15,-22 0 16,22 0-1,0 22-15,1-44 16,-1 44 0,-22-22-1,0 0 32,-22-1-16,-1 1-31,1 22 32,22-22-32,-22 22 15,0 0 1,0-22 0,0 22-16,0 0 15,0 0 1,0 0-1,0 0-15,0 0 16,-1 0 0,1-22 15,0 22-31,0 0 16,22-22-1,-22 22-15,0-22 47,0 22-47,0 0 16,22-22-1,-22 22 1,22-22 15,-22 22-15,0-22 15</inkml:trace>
  <inkml:trace contextRef="#ctx0" brushRef="#br0" timeOffset="13366">11529 2036 0,'-22'0'47,"0"0"-16,22 22-16,-22-22-15,0 22 16,0 0 0,22 0-16,-22-22 15,22 22-15,-44 23 16,44-23-16,-22 0 16,22 0-1,0 0 16,22-22 32,0 0-32,0 0-31,0 0 0,0 0 16,0 0-1,0 0-15,0 0 16,0 0-16,0 0 16,0 0-16,1 0 15,-1 0-15,0 0 0,0 0 16,0 0 0,0 0-16,0 0 15,22 0 1,-22 0-1,0-22-15,1 22 16,-1-22 0,0 0-1,0 22 17,-22-22-1,0-1 16</inkml:trace>
  <inkml:trace contextRef="#ctx0" brushRef="#br0" timeOffset="15028">12126 1837 0,'0'-22'110,"22"22"-63,-22-22-16,0 0-15,0 0 15,0 0 0,-22 0 0,22 0-15,-22 22 0,22-23-16,-23 23 15,1 0 1,0 0-1,0 0-15,0 0 16,0 0 0,0 23-16,0-1 0,0-22 15,0 0-15,22 22 16,-22-22-16,0 22 16,22 0-1,-23-22-15,23 22 16,0 0-1,0 0 32,0 0-31,0 0 0,0 0 15,0 1 0,0-1-15,45-22-1,-45 22 17,22-22-17,-22 22 1,22-22-1,0 22 17,0-22-32,0 0 15,0 0 1,0 0 0,0-22-1,22 0 1,-44 0-16,23 22 0,-23-22 15,22 22-15,-22-23 16,22 23-16,0 0 16,-22-22-1,22 0 1,-22 0-16,22 22 16,0 0 15,0-22-31,0 22 15,0 0 1,0-22-16,1 0 0,-1 22 16,0 0-1,-22-22-15,22 22 32,0-22-1</inkml:trace>
  <inkml:trace contextRef="#ctx0" brushRef="#br0" timeOffset="17058">8283 4554 0,'22'0'78,"0"22"-47,0 0-15,0 0-16,-22 0 15,22 0-15,0 22 16,22 1-16,0 21 15,1-22-15,21 22 0,-44-21 16,44 21-16,-22-22 16,1 22-16,-1-44 15,-22 22-15,0-44 16,0 23-16,0-23 16,0 0-16,0 0 15,-22-23 1,22 23-16,0 0 15,-22-22-15,22 22 16,-22-22-16,0 0 16,23 22-16,-23-22 0,0 0 15,0 0 1,0 0-16,0 0 16,0-22-1,0 22 1,0-1-16,0 1 0,0 0 15,-23-22 1,23 22-16,-22 0 16,22-22-16,0 0 15,-22 44-15,22-45 0,-22 23 16,22 0 0,0 0-16,-22 22 15,22-44-15,0 22 16,-22 22-1,22-22-15,0 0 16,-22 22-16,22-22 31,0 44 126,0 0-157,-22-22 46,22 22-14,-22-22-17,22 22 95,22 0-79,-22 0-15,22 0 15,0-22-16,-22 22-15,22-22 16,-22 22-16,22-22 16,-22 45-16,44-45 0,-44 44 15,22-44-15,1 44 16,-1-22 0,0-22-16,0 44 15,0-44-15,0 22 16,-22 0-16,44-22 0,-44 45 15,22-45-15,22 22 16,-44 0 15,23-22-31,-23 22 0</inkml:trace>
  <inkml:trace contextRef="#ctx0" brushRef="#br0" timeOffset="18515">9232 4466 0,'22'0'31,"-22"22"-15,22-22-16,1 0 16,-23 22-1,0 0 1,22-22-16,0 22 16,0-22-16,0 22 15,0 0-15,0-22 0,22 0 16,-22 44-16,0-44 15,23 0-15,-45 22 16,22 0-16,0-22 16,-22 22 15,0 1 16,-22-23 31,0 0-47,-1 0 0,1-23-31,0 23 16,22-22-16,-22 0 16,22 0-16,-22 22 15,0-22-15,22 0 16,-22 0 0,22 0-16,0 0 15,0 0-15,0 0 0,0 0 16,0-1-16,-22 1 15,22-22-15,0 22 16,0-22 0,22 44-16,-22-22 15,22 22-15,0-22 16,0 22 0,0 0 15,0 0-16,0 0 1,1 22 0,-1-22-1,0 0 1,0 0-16,0 22 0,-22 0 16,44-22-16,-22 0 15,0 22-15,0-22 16,0 22-1,-22 0 1,23-22-16,-1 22 16,-22 0-1,22-22 17,-22 23-17,0-1 1</inkml:trace>
  <inkml:trace contextRef="#ctx0" brushRef="#br0" timeOffset="20142">9652 3803 0,'0'22'47,"22"0"-47,-22 0 15,22 0 1,0-22-16,-22 22 15,22-22-15,0 22 16,0 1-16,1-1 0,21 0 16,-22 0-16,0 0 15,22 0-15,-22 0 16,22 22-16,0-22 16,1 22-16,-23-21 0,22 21 15,-22-22 1,0-22-16,0 22 15,-22-44 142,-22 22-142,22-22 1,-22 0-16,22 0 16,0-23-1,-22 45-15,22-22 16,0 0-1,0 0 1,0 0 15,0 0-15,22 22 15,0 0-31,0 0 31,0-22-31,0 22 16,0 0-16,1 0 16,21-22-16,0 22 0,-22 0 15,22 0-15,-22 0 16,22 0-16,23 0 16,-45 0-16,0 0 15,0 0-15,0 0 16,0 0-16,0 22 0,-22 0 31,0 0-15,0 0-1,0 0 1,0 0 0,0 0-1,-22-22-15,22 22 16,-22 1-16,0-1 15,0-22 1,0 22 0,0 0-1,0-22-15,-1 0 16,23 22 0,-22-22-16,-22 0 15,22 0 1,0 0-1,0 0 1,0 0 0,22-22-1,-22 22-15,0 0 32,0 0-17,22-22 1,-22 22 15,-1 0 16</inkml:trace>
  <inkml:trace contextRef="#ctx0" brushRef="#br0" timeOffset="23748">11021 3450 0,'-22'0'15,"22"22"1,-22-22-16,0 44 0,0-22 15,0 0 1,0 0-16,0 0 16,22 0-16,-22 0 15,22 22 1,-22-44-16,22 23 16,-23-23-16,23 22 15,0 0-15,0 0 31,0 0-15,0 0 15,0 0-15,23-22-16,-23 22 16,22-22-1,0 0 1,0 0-1,0 0 1,0-22-16,0 22 16,22-22-16,0-22 15,-22 0 1,23 44-16,-45-22 16,22 22-16,-22-23 15,22 23-15,-22-22 16,0 0-1,22 22-15,-22-22 32,0 0-17,-22 22 1,22-22 0,-22 0-1,0 22 1,22-22-1,-22 22-15,-1 0 16,23-22-16,-22 0 47,44 22 125,1 22-172,-1-22 15,22 0 17,-44 22-32,22-22 15,0 0-15,22 22 16,0 0-16,1-22 0,21 22 16,0 0-16,-22 0 15,22-22-15,-21 22 16,-23-22-16,22 0 15,0 22-15,0-22 16,-44 23-16,22-23 16,-22-23 15,0 1 16,0 0-16,-22 0-31,0 0 16,-22-22-1,22 22 1,-22-22 0,22 22-16,-23-23 15,1 1-15,0 0 0,0-22 16,0 22-16,-22-1 15,43 1-15,-21 22 16,0-22-16,0 22 16,22-22-16,-22 44 15,22-22-15,-1 0 0,1 22 16,0 0 0,0-22-16,22 44 62,-22 0-31,22 0-15,22-22 46,0 0-46,0 0-16,23 22 16,-23 0-16,22-22 15,0 44-15,22-22 16,1 0-16,-1 22 16,0-21-16,0-1 15,23 22-15,-45-22 0,22 0 16,0 0-16,-21 0 15,21-22-15,0 0 16,-22 22-16,0-22 16,1 0-16,-23 0 15,22 0-15,-22 0 0,0 0 16,0 0 0,-22-22 15,22 22-16,-22-22 1,0 0 0,0 0-1,0 0 1,0 0 0,0 0-16,0 0 15,0-1 1,0 1-16,-22-22 15,22 0 1,-22 0-16,22 0 16,0 0-16,-22-23 15,22 23-15,0 22 16,-44-22-16,44 22 16,-22 22-16,0-22 15,-1 22-15,1 0 0,0 0 16,0 0-1,0 0 1,22 22 0,0 0-1,0 0 17,0 0-1,0 0-16,0 0 1,0 0 15,22-22-31,22 0 16,-22 0 0,1 22-16,21-22 15,-22 22-15,0-22 16,0 0-16,22 23 15,0-23 1,-22 0-16,1 0 16,-1 0 15,-22-23 0,0 1 16,0 0 0,0 0-31,0 0 15,22 44 125,-22 0-140,44-22-1,-44 22-15,22-22 16,0 22-16,-22 1 16,44-23-16,-44 44 15,44-44-15,-44 22 16,22 0-16,1-22 0,-1 22 15,0-22 32,0 0 0,0 0-16,0 0 94</inkml:trace>
  <inkml:trace contextRef="#ctx0" brushRef="#br0" timeOffset="25332">12545 2699 0,'22'0'78,"0"0"-63,1 0 1,-1 0-16,0 22 31,0 0-31,0-22 16,-22 22-16,44-22 15,-44 22-15,22-22 16,-22 22 0,22-22-1,-22 22 1,22-22-16,0 22 16,-22 0 62,-22-22-47,0 0 0,0 0 0,-22 0-15,44-22 0,-22 22-16,0-22 0,0 0 15,0 0 1,0 22 0,22-22-16,0 0 15,-23 0 1,23 0 31,0-1-32,0 1 1,0 0-16,0 0 16,0-22-1,23 44 1,-23-22-1,22 22 1,-22-22 0,22 22 15,0 0-15,0 0-1,22 0 16,-44-22-31,22 22 16,0 0 0,0 0-16,0 0 15,1 0 17,-1 0-17,0 22 1,0-22-1,0 22 1,0-22 0,0 22-1,0 0-15,0-22 16,0 0-16,-22 22 16,22-22-16,0 0 31,-22 22-31,0 0 47,0 0-16,23-22 0</inkml:trace>
  <inkml:trace contextRef="#ctx0" brushRef="#br0" timeOffset="26399">13318 2124 0,'-22'0'31,"22"22"-15,-22-22-1,0 45 1,0-45-16,0 44 15,0-22 1,22 0-16,-22 0 0,0 0 16,0 22-1,-1-44-15,23 22 16,0 0 0,0 1-16,0-1 31,23-22-16,-1 0 17,0 0-17,0 0-15,0 0 16,0 0-16,0-22 16,0 22-1,0 0 1,0-23-1,0 23 1,1 0 15,-23-22-15,22 22-16,0 0 31,0-22-15,0 0 31,-22 0-32,0 0 17</inkml:trace>
  <inkml:trace contextRef="#ctx0" brushRef="#br0" timeOffset="28557">13893 2124 0,'0'-22'46,"22"0"-14,-22 0-17,22 0 1,-22 0 0,22 22-1,-22-22 1,22 0-1,-22 0 1,0 0 15,-22 22 47,0 0-62,0 0-16,0 0 16,0 22-1,22 0-15,-23-22 16,1 22-16,0-22 16,0 22-16,0 0 15,0 0-15,0 22 16,0-44-1,22 22-15,-22-22 32,22 22-32,0 0 15,0 1-15,-22-23 16,22 22 0,0 0-1,0 0 1,0 0-1,22 0 32,0-22-15,0 0-17,0 0-15,0 0 16,0 0-1,0 0-15,22 0 16,1 0-16,-23 0 0,44 0 16,-22 0-16,0 22 15,23-22-15,-23 0 16,0 0-16,-22 0 16,0 0-16,0 0 15,0 0-15,0-22 16,0 22-1,-22-22 1,23 22 0,-23-22-1,22 0 1,-22 0 0,0 0-1,22 22 1</inkml:trace>
  <inkml:trace contextRef="#ctx0" brushRef="#br0" timeOffset="30597">9519 5614 0,'22'22'16,"1"0"-16,21 0 0,0 0 15,22 0-15,-22 1 16,1 21-16,21-44 15,-22 44-15,22-22 16,0 0-16,-21 22 16,21-44-16,-22 67 0,22-67 15,-21 22-15,-1 22 16,-22-44-16,0 0 16,0 22-16,0 0 15,-22 0 32,-22-22 0,0 0-31,0 0-1,0 0-15,-22 0 16,21-22-1,1 0-15,0 22 0,-22 0 16,0-22-16,22 0 16,-44 0-16,21 0 15,-21-23-15,0 23 16,-45-22-16,45 0 16,-44-22-16,21 44 0,1-45 15,22 1-15,-23 44 16,45-22-16,0 0 15,22 22-15,-22-23 16,44 23-16,-22-22 0,22 22 16,22-22-1,0 22-15,0 0 16,22 0-16,-22-1 16,22 23-16,-21-22 15,-1 22-15,22 0 16,0 0-16,-22-22 0,0 22 15,22 0-15,0 0 16,1 0-16,21-22 16,-22 22-16,-22 0 15,22 0-15,23 0 16,-23 0-16,-22 0 0,0 0 16,22 0-16,-44 22 15,22-22-15,0 22 16,-22 0-1,0 1 1,0-1 0,0 0-1,-22 0-15,22 0 16,-22 22-16,0-44 16,22 22-16,-44 44 0,22-43 15,22-1-15,-44 0 16,44 0-16,-22 22 15,-1-44-15,23 44 16,-22-44-16,0 22 16,0-22-1,0 22-15,0-22 32,22 22-32,-22-22 15,22 22-15,-22-22 16,0 0-16,22 23 15,-22-23 1,0 0 0</inkml:trace>
  <inkml:trace contextRef="#ctx0" brushRef="#br0" timeOffset="31864">10845 5040 0,'-22'0'16,"-1"0"-16,1 0 15,-22 0-15,0 0 16,0 0-16,22 0 15,-22 22-15,-23 0 16,45-22-16,-22 0 0,22 22 16,-22 0-16,0 0 15,44 0 1,-22 0 0,22 0-1,22 1 16,0-23 16,0 0-47,0 0 32,22 0-17,-22 0 1,-22 22-16,44-22 15,0 0-15,-21 0 0,21 0 16,22 0-16,0 0 16,-22 0-16,23 0 15,-1 0-15,-22 0 16,0 0-16,-22 0 0,0 0 16,23 0-16,-45-22 15,22 22-15,0-23 31,0 23-15,-22-22 0,0 0-16,0 0 47,0 0-16,-22 22-16,0-22 17,0 22-17,0 0-15,-1 0 16,1 0 0,0 0-16,0 0 15,0 0 1,0 0-16,0 0 0,0 22 15,0-22 1,22 22 0,-22-22-1,22 22-15</inkml:trace>
  <inkml:trace contextRef="#ctx0" brushRef="#br0" timeOffset="33398">11419 4731 0,'-22'0'16,"0"0"15,0 0-31,0 0 47,22 22-31,0 0-1,0 0 1,22 0 31,0-22-32,0 0-15,-22 22 32,22-22-17,22 0 1,-22 0-16,22 0 16,-22 0-16,0 0 15,23 0-15,-23 0 16,0 0-1,0 0-15,0 0 16,-22-22-16,0 0 16,0 0 31,0 0-32,0 0 1,-22 22-1,0-23 1,0 23-16,0-22 16,0 0-16,-1 22 15,23-22-15,-22 22 16,22-22 0,-22 22-16,44 0 109,0 0-93,1 0-1,-1 0 1,0 22-16,0-22 15,0 22-15,22-22 16,-22 0-16,0 0 0,22 22 16,1-22-16,-23 0 15,22 0-15,0 0 16,-22 0-16,0 0 16,0 0-16,0 0 15,0 0-15,1 0 16,-23-22 31,0 0 15,-23 22-46,1-22-1,22 0-15,-22 22 0,-22-22 16,22 0 0,0 0-1,0 22-15,0-22 16,0 22-16,22-22 16</inkml:trace>
  <inkml:trace contextRef="#ctx0" brushRef="#br0" timeOffset="35831">12236 4466 0,'0'-23'31,"0"1"16,22 0 0,-22 0-16,0 0-31,22 22 16,-22-22-1,0 0 1,0 0-1,0 0-15,0 0 16,0 0 0,0-1-1,0 1 1,-22 22 0,22-22-1,-22 22 1,0 0-1,0 0 1,0 0 0,0 22-16,22 0 0,-44-22 15,44 23-15,-23-23 16,1 22 0,22 0-16,0 0 15,0 0 32,0 0-16,22 0-15,1 0 31,-1-22-16,0 0-15,0 0-1,22 0 1,-22 0-16,0 0 16,44-22-16,-43 22 0,21-22 15,0 22-15,-22 0 16,44-44-16,-44 44 15,0 0-15,23-44 16,-23 44 0,-22-22-16,0-1 0,22 23 15,0 0-15,-22-22 16,0 0 0,22 0-16,-22 0 15,0 0 1,0-22-1,0 0-15,0 22 16,0-23-16,22-21 16,-22 0-16,0-22 15,0 21-15,0 1 0,0-22 16,0 44-16,0-1 16,0-21-16,-22 44 15,22 0-15,-22 0 16,0 22-16,-22 0 15,21 0 1,1 0 15,0 22-15,0-22 0,22 22-16,0 22 15,-22-44 1,22 22-1,0 22 1,-22-44-16,22 23 0,0-1 16,0 0-1,0 0 1,0 0 0,0 0-1,22-22 1,22 22-16,-22-22 15,45 22-15,-23 0 16,0 0-16,22-22 16,-22 22-16,1 0 15,43 1-15,-66-1 16,22 0-16,0 0 0,-22 0 16,1-22-1,-1 22 1,0-22 15,-22 22 32,0 0-48,0 0 16,-22 0-15,0-22-16,22 22 0,0 1 16,-23 21-16,23-22 15,-22 22-15,22-22 16,0 0-16,0 0 16,0 0-16,0 0 15,0 0 1,0 1-1,22-23 1,23 0 15,-23 0-15,22-23-16,-22 23 16,0 0-16,0-22 15,0 22-15,0-22 16,0 0-16,1 22 15,-1-22-15,0 0 16,0 0 0,-22 0-1,0 0 1,22 22 0,-22-22-16,0 0 15,0 0 1,22-1-1,-22 1 1</inkml:trace>
  <inkml:trace contextRef="#ctx0" brushRef="#br0" timeOffset="56117">3136 70 0,'-22'0'47,"0"0"47,44 0-47,-22-22-32,22 0 1,0 22-16,0 0 16,1-22-16,-1 22 15,0 0-15,22 0 16,0 0-16,22 0 0,1 0 15,-1 0-15,44 0 16,23 44-16,-23 0 16,1-22-16,-23 45 15,22-23-15,1 44 16,-45 1-16,45-1 0,-23 22 16,-22-43-16,45 43 15,-45 0-15,22 1 16,1-23-16,21 1 15,-22 21-15,23 0 0,-45 1 16,22-1-16,1-21 16,-1 43-16,0-21 15,1 21-15,-23-21 16,0-1-16,-44-22 16,23 23-16,-1-23 0,0 23 15,-22-45-15,22 44 16,-22 1-16,0-23 15,23 0-15,-23 1 16,22 43-16,0-43 16,-44 43-16,44-44 0,-22-21 15,0 21-15,22 23 16,-44 21-16,23-44 16,-1 89-16,-22-22 15,22-23-15,22 45 0,-22-22 16,0-1-16,0 1 15,-22-45-15,66 45 16,-66-23-16,45 1 16,-23-1-16,0 1 15,22-23-15,-22-43 0,0-1 16,-22 0-16,22-22 16,22 23-16,-44-23 15,45 22-15,-1 0 16,-22-22-16,22 23 15,-22-23-15,0 44 0,22-22 16,-22-21-16,1 21 16,21-22-16,0 22 15,22 1-15,-44-45 297,22 22-281,23 22-16,21 22 15,-22 1-15,23-23 16,21 22-16,-22 1 16,45-1-16,-45 0 15,1-43-15,-1 21 0,0 22 16,23-66-16,-45 45 16,0-23-16,1-44 15,-23 44-15,22-22 16,-22-22-16,-22 22 0,0-22 15,0 0-15,0 0 16,1 0 0,-1-22 31,0 22-32,0-22 32,0 22-31,0-22-16,0 22 15,0 0 1,0 0-16,0 0 16,0 0-16,1 0 15,-1 0-15,-22-22 16,22 22-1,0 0 17,0 0-17,0-22 17,0 0-17,0 22-15,0 0 16,0 0-16,0 0 15,-22-23-15,22 23 0,1 0 47,-23-22-47,22 22 32,-22-22-1</inkml:trace>
  <inkml:trace contextRef="#ctx0" brushRef="#br0" timeOffset="59518">9961 7646 0,'0'-22'78,"0"0"-16,-22 22-46,22-22-16,-22 22 16,0 0-16,0 0 15,0 0-15,-22 0 16,-1 22-16,1-22 16,22 22-16,-22 0 0,0-22 15,0 22-15,21 22 16,1-22-16,0 0 15,0 1-15,0 21 16,22-22 0,0 0-16,0 0 15,0 0-15,0 0 16,22-22 31,0 0-32,0 0-15,0 0 16,1 0-16,21 0 16,22 0-16,-22 0 15,0 0-15,23 0 0,-23 0 16,0 0-16,0 0 16,0 0-16,-22 0 15,0 0-15,23 0 16,-23 0-16,0 0 15,0 0-15,-22-22 16,0 0 0,0 0 15,0-22-15,0 22-1,0 0 1,0-1 15,0 1-31,-22 0 16,0 22-1,22-22 1,-22 22 0,0 0 15,-1-22 0,1 22-15,22-22 15,-22 22 0,0 0 0,0 22-31,0-22 47,22 22-15,0 0-17,22-22 1,0 0-1,0 22 1,-22 0-16,22 1 16,0-23-16,1 22 15,-23 0-15,44-22 16,-22 44-16,0-22 16,22 0-16,-22 0 15,44 22-15,-21 1 0,-23-23 16,22 0-16,-22 22 15,0-22-15,22 0 16,0-22-16,-22 22 16,1 0-16,-1 0 15,22 0-15,-22 0 0,0 1 16,0-1-16,0 0 16,0 0-1,0-22 1,0 0-1,1 0-15,-1 0 32,0 0 15,-22-22-1,0 0-30,0 0 0,0-1-1,0 1 1,0 0 0,0 0-16,0 0 15,0 0-15,-22 22 16,22-22-16,-22 0 31,22 0-15,-23 22-16,23-22 15,-22 22 1,22-22 0,-22 22-1,22-22 1,-22 22-1,0-23 1,22 1 0,-22 22 15,22-22-15,-22 0-1,0 0 1,22-22-16,-22 44 15,22-44-15,-22 22 16,-23-23-16,23 23 16,22-22-16,-22 22 15,0 0-15,22 0 16,0 0-16,0 0 16,-22 22-1,22-22 1,-22 0 15,22 0-15,0-1 15,0 1-15,-22 22-1,22-22 1,-22 0-1,22 0 17</inkml:trace>
  <inkml:trace contextRef="#ctx0" brushRef="#br0" timeOffset="61207">10602 7337 0,'-22'-22'31,"22"44"63,0 0-63,0 0-15,22-22-16,0 22 15,-22 0-15,22-22 16,-22 22-16,22-22 16,-22 22-16,22-22 15,0 22-15,0 1 16,0-23-16,0 0 0,0 0 31,1 0-15,-23-23 46,0 1-30,0 0-17,0-22 1,0 22-1,0 0 1,0 0 0,0 0-1,-23 0 17,23 0-1,-22 22 0,0 0 16,0-23-16,44 46 94,0-23-94,-22 22-31,22 0 32,-22 0-17,23-22-15,-23 22 16,0 0 15,22 0-31,-22 0 16,22-22-16,-22 22 15,0 0-15,22 0 16,0 1 0,0-23-16,-22 22 15,22-22-15,-22 22 16,22 0 15,0-22 79</inkml:trace>
  <inkml:trace contextRef="#ctx0" brushRef="#br0" timeOffset="62247">11043 7050 0,'0'22'78,"0"0"-78,22-22 15,-22 22 1,0 0 15,23 0-15,-1 0 15,-22 0-31,22 0 47,-22 0-47,0 1 16</inkml:trace>
  <inkml:trace contextRef="#ctx0" brushRef="#br0" timeOffset="63025">10911 6983 0</inkml:trace>
  <inkml:trace contextRef="#ctx0" brushRef="#br0" timeOffset="65819">11375 7116 0,'-22'0'31,"22"-22"-15,0 0 62,0 0-31,0 0-16,22 22 0,-22-22-15,0-1 31,0 1 15,0 0-46,-22 22 0,0 0 15,-1 0-15,1 0-1,0 0 1,0 0 15,0 0-15,22 22-1,-22-22-15,22 22 16,-22-22-16,22 23 16,0-1-16,-22 0 15,22 0-15,0 0 16,0 0-1,0 0 1,0 0 31,0 0 15,22 0-46,0-22 0,0 0-1,0 0 1,-22 22-16,44-22 0,-22 0 16,23 0-1,-45 22-15,22-22 16,22 0-16,-22 0 15,0 0 1,0 0-16,0 0 31,-22-22-15,22 22 0,0-22 15,0 0-31,1 0 31,-23 0 0,22 22-15,-22-22-16,0 0 16,0 0 15,0 0-31,0 0 15,0 0 1,0-1 0,-22-21-1,-1 22 1,23-22 0,0 22-16,0-22 15,-22 0-15,22-1 16,0-21-16,-22-22 15,22 22-15,0-1 16,0 23-16,-22-22 0,0 0 16,0 21-16,22 23 15,-22-44-15,0 66 16,22-22-16,-22-22 16,0 44-16,22-22 15,-22 22-15,22-22 16,-22 22 15,-1 0-15,1 0-16,0 22 31,0-22 16,22 22-47,-22 0 31,0-22-31,22 22 16,0 0-16,0 0 15,0 0 1,0 0-16,0 0 0,22 0 16,0 1-1,-22-1 1,22-22-16,0 0 15,0 22-15,1 0 16,-1 0-16,0-22 16,0 22-16,22 22 15,-22-44-15,0 22 16,22 0-16,-44 0 16,67 1-16,-45-1 0,22 22 15,0-22-15,-22 0 16,0 22-16,22 0 15,-22 0-15,1-21 16,-1-23-16,-22 22 16,22 0-16,0-22 0,0 22 15,0-22 1,0 22 0,-22 0-1,22-22 1,0 0-16,0 0 15,-22 22 1,22-22 0,0 0-1,1 0 1,-1-22 15,-22 0-15,22 22-16,-22-22 15,0 0-15,22 0 16,0 22 0,-22-22-1,0-1 1,0 1 0,22 0-16,-22 0 46</inkml:trace>
  <inkml:trace contextRef="#ctx0" brushRef="#br0" timeOffset="67185">11375 6586 0,'22'0'109,"0"0"-93,0 0-16,-22-22 16,44 22-16,-22-22 15,0 22-15,22-22 16,-21 22-16,-1-22 16,22-1-16,-22 23 15,0 0-15,0-22 16,-22 0-16,22 22 15,0 0-15,0-22 32,0 0 30,1 22-15,-1 0-31,-22-22 31</inkml:trace>
  <inkml:trace contextRef="#ctx0" brushRef="#br0" timeOffset="70553">13164 5724 0,'0'23'234,"22"-1"-187,-22 0-31,22-22-16,0 44 0,0-44 15,0 44-15,0-22 16,0 22-16,23-22 16,-45 1-16,44-23 15,-22 22-15,0 0 16,0-22-16,0 0 16,0 0-16,0 0 15,0 22 1,0-22-16,0 0 15,1 0 1,-1 0 0,0 0-16,0 0 15,0 0 1,0 0 0,0-22-1,0 0 1,0 22-16,22-22 15,-21-1 1,-1 23-16,44-44 16,-44 44-16,22-44 0,0 22 15,23 0-15,-45 0 16,22 0-16,-22 22 16,-22-22-16,22 22 15,0-22-15,-22-1 47,-22 23 47,0 0-63,0 0-15,0 0 31,0 0-32,0 0 16,22 23-15,-23-23 0,1 22-1,0 0-15,0 0 16,0-22 15,0 22-31,0-22 16,0 22 15,22 0-31,-22-22 31,0 0-15,22 22-16,-22-22 16,0 0 15,-1 0 0,1 0-15,22 22-1,-22-22 17,0 0-1,0 0 16,0 0-47,0 0 15,0 0 32,0 0-31,0 0-16,0 0 15,-1 0 1,-21 0 0,22 0-1,0 0 1,0-22-16,-22 0 16,0 22-1,22 0 1,0 0-1,-23-22-15,23 22 0,0-22 16,-22 22 0,22 0-16,0-22 15,0 22-15,0 0 16,22-22-16,-22 22 16,-1 0-16,1-22 0,0 22 31,22-22-16,0-1 1,-22 23 0,22-22-1,0 0-15,0 0 32,22 0-17,0-22 16,0 44-31,-22-22 16,23-22 0,-23 22-1,22 22-15,0 0 16,-22-22-16,0-1 31,22 23-31,0-22 16,0 22-1,0-22-15,44 0 16,-66 0-16,22 0 16,23 22-16,-23-44 15,22 44-15,-44-22 16,22 0-16,0 22 16,0-22-16,0 22 15,0-23 32,22 1 16,-44 0-32,23 22-31,-1 0 15,-22-22 48,-22 22-1,-23 0-30,45 22-32,-22 0 15,0-22 1,0 0 0,22 22-16,-22-22 15,22 23 1</inkml:trace>
  <inkml:trace contextRef="#ctx0" brushRef="#br0" timeOffset="72413">14533 5371 0,'-44'0'15,"22"22"-15,0-22 16,0 22-16,0 0 16,-23 0-16,23-22 15,22 23-15,-22-23 16,0 0-16,22 22 15,-22 0 1,0-22 0,22 22-1,0 0 1,0 0 15,0 0-31,0 0 16,0 0-1,0 0 1,44 0 0,-22-22-1,22 0 1,-44 22-16,23-22 16,-1 0-16,22 0 15,-22 0 1,0 0-1,0 0-15,0 0 32,44 0-32,-44 0 15,23 0-15,-1 0 16,0-22-16,22 22 16,-22 0-16,-21 0 0,21-22 15,0 22-15,-22-22 16,0 22-1,0 0-15,-22-22 16,0 0 0,22 22-1,-22-22 1,0 0 0,0 0 15,0 0-31,0 0 31,0 0-15,-22 22-16,0-23 15,22 1-15,-22 22 32,22-22-32,-22 22 15,0 0 1,0 0-1,22-22-15,-22 22 16,0 0 0,-1 0-1,1 0 1,0 0 0,-22 0-1,22 0 32,-22 0-47,22 0 31,0 0-15,0 0 0,-1 22-1,1-22 1,22 22-1,-22-22 1,-22 0 0,22 0-1,0 0 1,0 0 0,0 0-16,22 22 15,-44-22-15,22 0 16,-1 0-16,1 0 15,0 0-15,22-22 16,-22 22 0</inkml:trace>
  <inkml:trace contextRef="#ctx0" brushRef="#br0" timeOffset="75136">14953 5172 0,'22'0'31,"0"-22"0,0 22 16,0 0-31,0 0 15,0 0 0,0 0-31,0 0 16,1 0-1,-1 0-15,0 22 16,0-22-16,0 0 16,0 22-16,0-22 0,0 22 15,0-22-15,0 0 31,-22 23-15,-22-1 47,0 0-48,0-22 1,0 0-16,0 22 15,0-22 1,0 0-16,0 0 16,0 0-1,-1 0 1,1-22 46,22 0-46,0 0 15,-22-1-15,22 1 0,0 0-16,0 0 46,0 0-14,0 0-32,22 0 15,0 0 1,1 0-16,-1 0 16,0 22-1,22-22-15,-44 0 16,22 22-16,0 0 15,-22-23-15,22 23 16,0 0 0,0 0 15,23 0 16,-45 23-32,22-23-15,0 0 32,-22 22-17,22-22 1,0 22 0,0-22-1,-22 22 1,44-22-1,-44 22-15,0 0 16,22-22-16,0 22 16,0 0 15,-22 0 31,0 0-46,-22-22 15,-22 0 1,22 0-1,0-22-16,0 22 17,22-22-32,-22 22 15,22-22 1,0 0-16,-22 0 31,22 0-15,0-22 31,0 22-32,0-1 17,0 1-17,22 0 1,-22 0-1,22 22 1,-22-22-16,0 0 16,22 22 15,-22-22-31,22 22 16,0-22 30,0 22-30,0 0 15,0 0 1,0 0-17,1 22 16,-1-22-31,0 22 32,0 0-17,0-22 1,-22 22 0,22 0-1,-22 0 1,22-22-1,0 22 1,0 1 0,0-1 15,0 0 0,1 0-15</inkml:trace>
  <inkml:trace contextRef="#ctx0" brushRef="#br0" timeOffset="77894">15770 4664 0,'22'0'16,"0"0"-16,0 0 31,-22-22-15,22 22-1,0 0 1,1 0-16,-1 0 31,0 0 1,0 22-1,-22 0-16,22-22 1,0 22-16,0-22 16,-22 23-16,22-23 15,-22 22-15,22 0 16,0 0 0,0-22-1,-22 22 1,0 0 15,0 0 0,-22-22-31,0 0 16,22 22 0,-22-22-1,0 22 1,0-22-1,0 0 1,0 0 0,0 0 15,22-22-15,0 0-1,-22 0 1,22 0-1,0 0-15,-22 22 16,22-44-16,-23 44 0,23-22 16,0-23-1,0 23 1,0 0 0,0 0-1,0 0 1,23 0-16,-1 0 31,-22 0-31,22 0 16,0 0-1,0 22-15,-22-22 16,22 22 0,-22-23-16,22 23 15,0 0 16,0 0-15,0 0 0,0 0-1,0 23 1,1-23 0,-1 22 15,0 0 0,0 0-15,0-22-1,-22 22 1,22-22-16,0 0 31,-22 22-15,22-22-1,0 22 1,-22 0 62,-22-22-47,0 0 1,0-22-1,22 0-15,-22 22-1,0-22-15,22 0 16,-22 0-1,0 0 1,22 0 0,0-1-16,-22 1 15,22 0 1,0 0 0,0 0-1,0 0-15,0 0 0,0 0 16,0 0-16,0 0 15,0 0-15,22-1 16,-22 1 0,22 0-1,0 22-15,-22-22 16,22 22 31,0 0-16,0 0 0,0 0-15,0 22 0,-22 0-1,22 0 16,0 1-15,1-23 0,-23 22 15,22 0 0,-22 0-15,22 0 15,-22 0-15,22-22-16,0 22 47,0-22-16,-22 22-16,0 0 32,22-22-31,-22 22 0,22 0 30,-22 1 17</inkml:trace>
  <inkml:trace contextRef="#ctx0" brushRef="#br0" timeOffset="80861">16874 3781 0,'-22'22'94,"22"0"-63,-22 0-15,22 0-16,-22 0 16,22 22-1,-22-21-15,22-1 16,0 0-16,-44 0 0,44 0 15,-22 0 1,0-22-16,22 22 16,-22 0-16,22 0 15,-23-22 1,23 22-16,0 0 16,-22-22-16,22 22 15,22-22 63,1 0-46,-1 0-32,0-22 15,0 22 1,22-22-1,0 0 1,-22 0-16,0 22 16,0-22-16,67 0 15,-23 22-15,0 0 0,23-22 16,-45 22-16,22 0 16,22 0-16,-43 0 15,21 0-15,0 0 16,-22 0-16,-22 0 15,0-22-15,1 22 0,-1 0 16,0-22 0,-22 0 15,0 0-15,22-1-1,-22 1 1,0 0-1,0 0 1,-22 22 0,0-44-1,0 44 1,22-22 0,-23 22-16,-21-22 15,0 22 16,44-22-31,-22 0 16,0 22 0,0-22-1,0 22-15,0 0 16,0 0 0,0 0-1,-1 0 1,1 0-1,0 0 17,0 0-1,0 0-31,0 0 31,0 0 0,0 0-15,0 0 0,0 0-1,0 0 17,-23 0-17,1 0 1,22 22-1,0 0 1,0-22 0,0 0-1,0 0-15,0 0 16,0 0 0,0 0-1,-1 0-15,-21 0 16,22 0-1,0 0-15,0 0 16,0 0 0,0 0 31,22 22 78,22-22-110,0 0 1,0 0-1,0 22 32</inkml:trace>
  <inkml:trace contextRef="#ctx0" brushRef="#br0" timeOffset="83025">17625 3494 0,'0'-22'47,"22"22"-16,0 0-15,1 0-1,-1 0-15,0 0 16,0 0-16,22 0 0,0 0 16,-22 0-16,22 22 15,-21 0-15,-1-22 16,22 22-16,-44 0 15,22-22-15,0 0 16,0 0-16,0 0 16,0 0 15,0 0-31,-22 22 16,22-22-16,-22 22 15,22-22 1,-22 22-1,0 0 1,23-22 0,-23 22-1,-23-22 48,1 22-48,-22-22 17,22 0-17,0 0 1,0-22-16,0 0 16,22 0-16,-22 22 15,0-22-15,22 0 16,-22 22-16,22-22 15,-22 22-15,22-22 16,0 0-16,-23 22 16,23-22-16,-22 22 31,22-22-31,0 0 31,0-1 0,0 1-15,0 0-16,0 0 16,0 0-1,0 0 1,0 0-16,0-22 16,0 22-1,0 0 1,0-1-16,0 1 0,0-22 15,22 44 1,-22-22-16,23 0 16,-23 0-16,44 22 15,-22-22-15,0 0 0,22 22 16,0 0 0,-22-22-16,0 22 15,0-22-15,1 22 16,-1 0-16,0 22 15,0 0 1,0-22 15,-22 22-31,22-22 16,0 0 0,-22 22-1,22 0 1,0-22-16,0 22 15,0 0-15,1-22 16,21 0-16,-22 22 16,0 0-16,22-22 0,-22 22 15,0 1-15,0-23 16,0 22-16,0 0 16,-22 0 15,23 0-16,-23 0 64,0 0-33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F1E7CF-4B57-4906-8DEB-81E8CAA3F382}" type="datetimeFigureOut">
              <a:rPr lang="th-TH" smtClean="0"/>
              <a:t>19/07/63</a:t>
            </a:fld>
            <a:endParaRPr lang="th-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A9E6D-F574-41B6-997D-3895FE49BCDF}" type="slidenum">
              <a:rPr lang="th-TH" smtClean="0"/>
              <a:t>‹#›</a:t>
            </a:fld>
            <a:endParaRPr lang="th-TH"/>
          </a:p>
        </p:txBody>
      </p:sp>
    </p:spTree>
    <p:extLst>
      <p:ext uri="{BB962C8B-B14F-4D97-AF65-F5344CB8AC3E}">
        <p14:creationId xmlns:p14="http://schemas.microsoft.com/office/powerpoint/2010/main" val="1384501096"/>
      </p:ext>
    </p:extLst>
  </p:cSld>
  <p:clrMap bg1="lt1" tx1="dk1" bg2="lt2" tx2="dk2" accent1="accent1" accent2="accent2" accent3="accent3" accent4="accent4" accent5="accent5" accent6="accent6" hlink="hlink" folHlink="folHlink"/>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2656-D80E-4623-8E90-78C0995254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h-TH"/>
          </a:p>
        </p:txBody>
      </p:sp>
      <p:sp>
        <p:nvSpPr>
          <p:cNvPr id="3" name="Subtitle 2">
            <a:extLst>
              <a:ext uri="{FF2B5EF4-FFF2-40B4-BE49-F238E27FC236}">
                <a16:creationId xmlns:a16="http://schemas.microsoft.com/office/drawing/2014/main" id="{237F06FE-1EC3-495D-A783-846E01B9F3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h-TH"/>
          </a:p>
        </p:txBody>
      </p:sp>
      <p:sp>
        <p:nvSpPr>
          <p:cNvPr id="4" name="Date Placeholder 3">
            <a:extLst>
              <a:ext uri="{FF2B5EF4-FFF2-40B4-BE49-F238E27FC236}">
                <a16:creationId xmlns:a16="http://schemas.microsoft.com/office/drawing/2014/main" id="{31B85736-C20D-4910-B976-DBDEA03B3965}"/>
              </a:ext>
            </a:extLst>
          </p:cNvPr>
          <p:cNvSpPr>
            <a:spLocks noGrp="1"/>
          </p:cNvSpPr>
          <p:nvPr>
            <p:ph type="dt" sz="half" idx="10"/>
          </p:nvPr>
        </p:nvSpPr>
        <p:spPr/>
        <p:txBody>
          <a:bodyPr/>
          <a:lstStyle/>
          <a:p>
            <a:fld id="{7887B424-BB70-4314-9AD3-C2ABCB7AC6AC}" type="datetime1">
              <a:rPr lang="en-US" smtClean="0"/>
              <a:t>7/19/2020</a:t>
            </a:fld>
            <a:endParaRPr lang="th-TH"/>
          </a:p>
        </p:txBody>
      </p:sp>
      <p:sp>
        <p:nvSpPr>
          <p:cNvPr id="5" name="Footer Placeholder 4">
            <a:extLst>
              <a:ext uri="{FF2B5EF4-FFF2-40B4-BE49-F238E27FC236}">
                <a16:creationId xmlns:a16="http://schemas.microsoft.com/office/drawing/2014/main" id="{6BCB36C3-5E83-446F-9021-98B346964080}"/>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F8B94EB3-0D38-4F52-9C11-878E383195F5}"/>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599849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7E84-D6A5-47E4-A6A6-7F7156EADF3C}"/>
              </a:ext>
            </a:extLst>
          </p:cNvPr>
          <p:cNvSpPr>
            <a:spLocks noGrp="1"/>
          </p:cNvSpPr>
          <p:nvPr>
            <p:ph type="title"/>
          </p:nvPr>
        </p:nvSpPr>
        <p:spPr/>
        <p:txBody>
          <a:bodyPr/>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6DA90FA-8B32-450E-84B8-B32B637B89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72672B40-7BFE-4A31-97FA-C3D9399A77A9}"/>
              </a:ext>
            </a:extLst>
          </p:cNvPr>
          <p:cNvSpPr>
            <a:spLocks noGrp="1"/>
          </p:cNvSpPr>
          <p:nvPr>
            <p:ph type="dt" sz="half" idx="10"/>
          </p:nvPr>
        </p:nvSpPr>
        <p:spPr/>
        <p:txBody>
          <a:bodyPr/>
          <a:lstStyle/>
          <a:p>
            <a:fld id="{A0B4E48F-83C8-48C1-A8CA-A901FE426DC3}" type="datetime1">
              <a:rPr lang="en-US" smtClean="0"/>
              <a:t>7/19/2020</a:t>
            </a:fld>
            <a:endParaRPr lang="th-TH"/>
          </a:p>
        </p:txBody>
      </p:sp>
      <p:sp>
        <p:nvSpPr>
          <p:cNvPr id="5" name="Footer Placeholder 4">
            <a:extLst>
              <a:ext uri="{FF2B5EF4-FFF2-40B4-BE49-F238E27FC236}">
                <a16:creationId xmlns:a16="http://schemas.microsoft.com/office/drawing/2014/main" id="{16F2FF62-3CCA-45E0-9697-82B5BDFFF63D}"/>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81D79D51-1B8E-4DDD-BECF-E06B8FE0D50F}"/>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418798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D6767-65BA-4F22-81AE-15391D53A38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h-TH"/>
          </a:p>
        </p:txBody>
      </p:sp>
      <p:sp>
        <p:nvSpPr>
          <p:cNvPr id="3" name="Vertical Text Placeholder 2">
            <a:extLst>
              <a:ext uri="{FF2B5EF4-FFF2-40B4-BE49-F238E27FC236}">
                <a16:creationId xmlns:a16="http://schemas.microsoft.com/office/drawing/2014/main" id="{DD957645-F80F-485E-9DA0-8C54E0A9BD9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93F129AD-00D5-4CEF-84DB-C41ECE331184}"/>
              </a:ext>
            </a:extLst>
          </p:cNvPr>
          <p:cNvSpPr>
            <a:spLocks noGrp="1"/>
          </p:cNvSpPr>
          <p:nvPr>
            <p:ph type="dt" sz="half" idx="10"/>
          </p:nvPr>
        </p:nvSpPr>
        <p:spPr/>
        <p:txBody>
          <a:bodyPr/>
          <a:lstStyle/>
          <a:p>
            <a:fld id="{F34C2662-657F-4195-916B-AC892D56C1EE}" type="datetime1">
              <a:rPr lang="en-US" smtClean="0"/>
              <a:t>7/19/2020</a:t>
            </a:fld>
            <a:endParaRPr lang="th-TH"/>
          </a:p>
        </p:txBody>
      </p:sp>
      <p:sp>
        <p:nvSpPr>
          <p:cNvPr id="5" name="Footer Placeholder 4">
            <a:extLst>
              <a:ext uri="{FF2B5EF4-FFF2-40B4-BE49-F238E27FC236}">
                <a16:creationId xmlns:a16="http://schemas.microsoft.com/office/drawing/2014/main" id="{6D301103-71D7-42D3-BCC2-23F9F7B584B2}"/>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79942C2A-97DE-458F-A18B-B3B5742BD011}"/>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772030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3EE2-5D7B-40EB-B92B-537981F21353}"/>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91EA223D-9308-4402-90E6-A2A4D24C550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D7EEB8C6-0216-49A3-8FAB-32C0CC6D28F9}"/>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Footer Placeholder 4">
            <a:extLst>
              <a:ext uri="{FF2B5EF4-FFF2-40B4-BE49-F238E27FC236}">
                <a16:creationId xmlns:a16="http://schemas.microsoft.com/office/drawing/2014/main" id="{51D3272C-A052-428C-B06A-71C3DD4A343A}"/>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9E00578E-6234-4B25-A92D-13F77D8CC76F}"/>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4193382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BBD3-87A3-4EEE-B985-9E0A9F493A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h-TH"/>
          </a:p>
        </p:txBody>
      </p:sp>
      <p:sp>
        <p:nvSpPr>
          <p:cNvPr id="3" name="Text Placeholder 2">
            <a:extLst>
              <a:ext uri="{FF2B5EF4-FFF2-40B4-BE49-F238E27FC236}">
                <a16:creationId xmlns:a16="http://schemas.microsoft.com/office/drawing/2014/main" id="{3C747830-5863-4F52-8417-DCB86CCFC8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ABFBAF-9288-445F-9727-DC8575AC4B4F}"/>
              </a:ext>
            </a:extLst>
          </p:cNvPr>
          <p:cNvSpPr>
            <a:spLocks noGrp="1"/>
          </p:cNvSpPr>
          <p:nvPr>
            <p:ph type="dt" sz="half" idx="10"/>
          </p:nvPr>
        </p:nvSpPr>
        <p:spPr/>
        <p:txBody>
          <a:bodyPr/>
          <a:lstStyle/>
          <a:p>
            <a:fld id="{ACAF7A17-E588-4C8B-A450-E0E7AC7324A3}" type="datetime1">
              <a:rPr lang="en-US" smtClean="0"/>
              <a:t>7/19/2020</a:t>
            </a:fld>
            <a:endParaRPr lang="th-TH"/>
          </a:p>
        </p:txBody>
      </p:sp>
      <p:sp>
        <p:nvSpPr>
          <p:cNvPr id="5" name="Footer Placeholder 4">
            <a:extLst>
              <a:ext uri="{FF2B5EF4-FFF2-40B4-BE49-F238E27FC236}">
                <a16:creationId xmlns:a16="http://schemas.microsoft.com/office/drawing/2014/main" id="{292E052A-C8DF-40E9-8C8A-A50A0243BEE7}"/>
              </a:ext>
            </a:extLst>
          </p:cNvPr>
          <p:cNvSpPr>
            <a:spLocks noGrp="1"/>
          </p:cNvSpPr>
          <p:nvPr>
            <p:ph type="ftr" sz="quarter" idx="11"/>
          </p:nvPr>
        </p:nvSpPr>
        <p:spPr/>
        <p:txBody>
          <a:bodyPr/>
          <a:lstStyle/>
          <a:p>
            <a:endParaRPr lang="th-TH"/>
          </a:p>
        </p:txBody>
      </p:sp>
      <p:sp>
        <p:nvSpPr>
          <p:cNvPr id="6" name="Slide Number Placeholder 5">
            <a:extLst>
              <a:ext uri="{FF2B5EF4-FFF2-40B4-BE49-F238E27FC236}">
                <a16:creationId xmlns:a16="http://schemas.microsoft.com/office/drawing/2014/main" id="{4149BD4B-33AB-4968-B565-F2709575E04A}"/>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988667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BF06-4C95-4847-96BB-102249C4B9CC}"/>
              </a:ext>
            </a:extLst>
          </p:cNvPr>
          <p:cNvSpPr>
            <a:spLocks noGrp="1"/>
          </p:cNvSpPr>
          <p:nvPr>
            <p:ph type="title"/>
          </p:nvPr>
        </p:nvSpPr>
        <p:spPr/>
        <p:txBody>
          <a:bodyPr/>
          <a:lstStyle/>
          <a:p>
            <a:r>
              <a:rPr lang="en-US"/>
              <a:t>Click to edit Master title style</a:t>
            </a:r>
            <a:endParaRPr lang="th-TH"/>
          </a:p>
        </p:txBody>
      </p:sp>
      <p:sp>
        <p:nvSpPr>
          <p:cNvPr id="3" name="Content Placeholder 2">
            <a:extLst>
              <a:ext uri="{FF2B5EF4-FFF2-40B4-BE49-F238E27FC236}">
                <a16:creationId xmlns:a16="http://schemas.microsoft.com/office/drawing/2014/main" id="{E3F746E1-9F67-4652-8A06-4B1B729436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Content Placeholder 3">
            <a:extLst>
              <a:ext uri="{FF2B5EF4-FFF2-40B4-BE49-F238E27FC236}">
                <a16:creationId xmlns:a16="http://schemas.microsoft.com/office/drawing/2014/main" id="{BF3AA110-4DEE-4033-9CAE-953FA9627A7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Date Placeholder 4">
            <a:extLst>
              <a:ext uri="{FF2B5EF4-FFF2-40B4-BE49-F238E27FC236}">
                <a16:creationId xmlns:a16="http://schemas.microsoft.com/office/drawing/2014/main" id="{879F2773-7125-468A-B716-5139EB8911F0}"/>
              </a:ext>
            </a:extLst>
          </p:cNvPr>
          <p:cNvSpPr>
            <a:spLocks noGrp="1"/>
          </p:cNvSpPr>
          <p:nvPr>
            <p:ph type="dt" sz="half" idx="10"/>
          </p:nvPr>
        </p:nvSpPr>
        <p:spPr/>
        <p:txBody>
          <a:bodyPr/>
          <a:lstStyle/>
          <a:p>
            <a:fld id="{E51DD8C2-3D5B-4B22-AAC3-274472C92C45}" type="datetime1">
              <a:rPr lang="en-US" smtClean="0"/>
              <a:t>7/19/2020</a:t>
            </a:fld>
            <a:endParaRPr lang="th-TH"/>
          </a:p>
        </p:txBody>
      </p:sp>
      <p:sp>
        <p:nvSpPr>
          <p:cNvPr id="6" name="Footer Placeholder 5">
            <a:extLst>
              <a:ext uri="{FF2B5EF4-FFF2-40B4-BE49-F238E27FC236}">
                <a16:creationId xmlns:a16="http://schemas.microsoft.com/office/drawing/2014/main" id="{FC5ACC7C-9F4D-4EDE-9925-EB4293F1942C}"/>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CD7CA769-9F20-4B71-BA85-26A2836B8059}"/>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2865035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EB381-C01B-4D15-BC66-D5F53E4E373C}"/>
              </a:ext>
            </a:extLst>
          </p:cNvPr>
          <p:cNvSpPr>
            <a:spLocks noGrp="1"/>
          </p:cNvSpPr>
          <p:nvPr>
            <p:ph type="title"/>
          </p:nvPr>
        </p:nvSpPr>
        <p:spPr>
          <a:xfrm>
            <a:off x="839788" y="365125"/>
            <a:ext cx="10515600" cy="1325563"/>
          </a:xfrm>
        </p:spPr>
        <p:txBody>
          <a:bodyPr/>
          <a:lstStyle/>
          <a:p>
            <a:r>
              <a:rPr lang="en-US"/>
              <a:t>Click to edit Master title style</a:t>
            </a:r>
            <a:endParaRPr lang="th-TH"/>
          </a:p>
        </p:txBody>
      </p:sp>
      <p:sp>
        <p:nvSpPr>
          <p:cNvPr id="3" name="Text Placeholder 2">
            <a:extLst>
              <a:ext uri="{FF2B5EF4-FFF2-40B4-BE49-F238E27FC236}">
                <a16:creationId xmlns:a16="http://schemas.microsoft.com/office/drawing/2014/main" id="{8D43B45F-EB3B-4483-8A16-C1D80D6E03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99D0ADF-B904-45A9-A465-D00BE5538F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5" name="Text Placeholder 4">
            <a:extLst>
              <a:ext uri="{FF2B5EF4-FFF2-40B4-BE49-F238E27FC236}">
                <a16:creationId xmlns:a16="http://schemas.microsoft.com/office/drawing/2014/main" id="{A678038A-0C31-41F9-A3CA-DF3A24FB1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F09E984-3BBD-426D-8588-6F04F7E474F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7" name="Date Placeholder 6">
            <a:extLst>
              <a:ext uri="{FF2B5EF4-FFF2-40B4-BE49-F238E27FC236}">
                <a16:creationId xmlns:a16="http://schemas.microsoft.com/office/drawing/2014/main" id="{183426FE-77E1-49F3-A870-B8BB87668736}"/>
              </a:ext>
            </a:extLst>
          </p:cNvPr>
          <p:cNvSpPr>
            <a:spLocks noGrp="1"/>
          </p:cNvSpPr>
          <p:nvPr>
            <p:ph type="dt" sz="half" idx="10"/>
          </p:nvPr>
        </p:nvSpPr>
        <p:spPr/>
        <p:txBody>
          <a:bodyPr/>
          <a:lstStyle/>
          <a:p>
            <a:fld id="{38899D9E-5898-46F0-B775-21FBD5FFF342}" type="datetime1">
              <a:rPr lang="en-US" smtClean="0"/>
              <a:t>7/19/2020</a:t>
            </a:fld>
            <a:endParaRPr lang="th-TH"/>
          </a:p>
        </p:txBody>
      </p:sp>
      <p:sp>
        <p:nvSpPr>
          <p:cNvPr id="8" name="Footer Placeholder 7">
            <a:extLst>
              <a:ext uri="{FF2B5EF4-FFF2-40B4-BE49-F238E27FC236}">
                <a16:creationId xmlns:a16="http://schemas.microsoft.com/office/drawing/2014/main" id="{E5E3B87A-E929-4027-BE72-9EF4EA85EFAF}"/>
              </a:ext>
            </a:extLst>
          </p:cNvPr>
          <p:cNvSpPr>
            <a:spLocks noGrp="1"/>
          </p:cNvSpPr>
          <p:nvPr>
            <p:ph type="ftr" sz="quarter" idx="11"/>
          </p:nvPr>
        </p:nvSpPr>
        <p:spPr/>
        <p:txBody>
          <a:bodyPr/>
          <a:lstStyle/>
          <a:p>
            <a:endParaRPr lang="th-TH"/>
          </a:p>
        </p:txBody>
      </p:sp>
      <p:sp>
        <p:nvSpPr>
          <p:cNvPr id="9" name="Slide Number Placeholder 8">
            <a:extLst>
              <a:ext uri="{FF2B5EF4-FFF2-40B4-BE49-F238E27FC236}">
                <a16:creationId xmlns:a16="http://schemas.microsoft.com/office/drawing/2014/main" id="{CBA07680-2B79-44BB-B98F-606F58802AF4}"/>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9428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A0EED-93CC-467E-9A84-1B75D8221643}"/>
              </a:ext>
            </a:extLst>
          </p:cNvPr>
          <p:cNvSpPr>
            <a:spLocks noGrp="1"/>
          </p:cNvSpPr>
          <p:nvPr>
            <p:ph type="title"/>
          </p:nvPr>
        </p:nvSpPr>
        <p:spPr/>
        <p:txBody>
          <a:bodyPr/>
          <a:lstStyle/>
          <a:p>
            <a:r>
              <a:rPr lang="en-US"/>
              <a:t>Click to edit Master title style</a:t>
            </a:r>
            <a:endParaRPr lang="th-TH"/>
          </a:p>
        </p:txBody>
      </p:sp>
      <p:sp>
        <p:nvSpPr>
          <p:cNvPr id="3" name="Date Placeholder 2">
            <a:extLst>
              <a:ext uri="{FF2B5EF4-FFF2-40B4-BE49-F238E27FC236}">
                <a16:creationId xmlns:a16="http://schemas.microsoft.com/office/drawing/2014/main" id="{04935B07-EAF5-4CA3-B8FA-3670A2DAAA86}"/>
              </a:ext>
            </a:extLst>
          </p:cNvPr>
          <p:cNvSpPr>
            <a:spLocks noGrp="1"/>
          </p:cNvSpPr>
          <p:nvPr>
            <p:ph type="dt" sz="half" idx="10"/>
          </p:nvPr>
        </p:nvSpPr>
        <p:spPr/>
        <p:txBody>
          <a:bodyPr/>
          <a:lstStyle/>
          <a:p>
            <a:fld id="{C51904B2-9C64-496A-9566-30AEAA199BC4}" type="datetime1">
              <a:rPr lang="en-US" smtClean="0"/>
              <a:t>7/19/2020</a:t>
            </a:fld>
            <a:endParaRPr lang="th-TH"/>
          </a:p>
        </p:txBody>
      </p:sp>
      <p:sp>
        <p:nvSpPr>
          <p:cNvPr id="4" name="Footer Placeholder 3">
            <a:extLst>
              <a:ext uri="{FF2B5EF4-FFF2-40B4-BE49-F238E27FC236}">
                <a16:creationId xmlns:a16="http://schemas.microsoft.com/office/drawing/2014/main" id="{99E5A2FB-CDE0-4B80-A806-E24729206672}"/>
              </a:ext>
            </a:extLst>
          </p:cNvPr>
          <p:cNvSpPr>
            <a:spLocks noGrp="1"/>
          </p:cNvSpPr>
          <p:nvPr>
            <p:ph type="ftr" sz="quarter" idx="11"/>
          </p:nvPr>
        </p:nvSpPr>
        <p:spPr/>
        <p:txBody>
          <a:bodyPr/>
          <a:lstStyle/>
          <a:p>
            <a:endParaRPr lang="th-TH"/>
          </a:p>
        </p:txBody>
      </p:sp>
      <p:sp>
        <p:nvSpPr>
          <p:cNvPr id="5" name="Slide Number Placeholder 4">
            <a:extLst>
              <a:ext uri="{FF2B5EF4-FFF2-40B4-BE49-F238E27FC236}">
                <a16:creationId xmlns:a16="http://schemas.microsoft.com/office/drawing/2014/main" id="{AE0D1484-2E7C-4788-9726-B310412D4E50}"/>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1221949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C04D15-35F4-49F7-ADCF-D202ABE66B34}"/>
              </a:ext>
            </a:extLst>
          </p:cNvPr>
          <p:cNvSpPr>
            <a:spLocks noGrp="1"/>
          </p:cNvSpPr>
          <p:nvPr>
            <p:ph type="dt" sz="half" idx="10"/>
          </p:nvPr>
        </p:nvSpPr>
        <p:spPr/>
        <p:txBody>
          <a:bodyPr/>
          <a:lstStyle/>
          <a:p>
            <a:fld id="{BE1C0AAD-865E-4610-A409-37722F390FFE}" type="datetime1">
              <a:rPr lang="en-US" smtClean="0"/>
              <a:t>7/19/2020</a:t>
            </a:fld>
            <a:endParaRPr lang="th-TH"/>
          </a:p>
        </p:txBody>
      </p:sp>
      <p:sp>
        <p:nvSpPr>
          <p:cNvPr id="3" name="Footer Placeholder 2">
            <a:extLst>
              <a:ext uri="{FF2B5EF4-FFF2-40B4-BE49-F238E27FC236}">
                <a16:creationId xmlns:a16="http://schemas.microsoft.com/office/drawing/2014/main" id="{DE1FA750-3FAA-4B0B-89D0-60AD03AED8C2}"/>
              </a:ext>
            </a:extLst>
          </p:cNvPr>
          <p:cNvSpPr>
            <a:spLocks noGrp="1"/>
          </p:cNvSpPr>
          <p:nvPr>
            <p:ph type="ftr" sz="quarter" idx="11"/>
          </p:nvPr>
        </p:nvSpPr>
        <p:spPr/>
        <p:txBody>
          <a:bodyPr/>
          <a:lstStyle/>
          <a:p>
            <a:endParaRPr lang="th-TH"/>
          </a:p>
        </p:txBody>
      </p:sp>
      <p:sp>
        <p:nvSpPr>
          <p:cNvPr id="4" name="Slide Number Placeholder 3">
            <a:extLst>
              <a:ext uri="{FF2B5EF4-FFF2-40B4-BE49-F238E27FC236}">
                <a16:creationId xmlns:a16="http://schemas.microsoft.com/office/drawing/2014/main" id="{F1BFC39B-978A-4B02-BCB4-7F713CED4CB9}"/>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3429762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4527-4047-4895-80FE-83A6C4BC9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Content Placeholder 2">
            <a:extLst>
              <a:ext uri="{FF2B5EF4-FFF2-40B4-BE49-F238E27FC236}">
                <a16:creationId xmlns:a16="http://schemas.microsoft.com/office/drawing/2014/main" id="{F542D87B-AB5A-4A7E-A966-6DCD478AEE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Text Placeholder 3">
            <a:extLst>
              <a:ext uri="{FF2B5EF4-FFF2-40B4-BE49-F238E27FC236}">
                <a16:creationId xmlns:a16="http://schemas.microsoft.com/office/drawing/2014/main" id="{E2460AD9-AEC6-491E-8E7E-05893FF382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FAF561B-DB3D-4191-BD48-C74E5A574F70}"/>
              </a:ext>
            </a:extLst>
          </p:cNvPr>
          <p:cNvSpPr>
            <a:spLocks noGrp="1"/>
          </p:cNvSpPr>
          <p:nvPr>
            <p:ph type="dt" sz="half" idx="10"/>
          </p:nvPr>
        </p:nvSpPr>
        <p:spPr/>
        <p:txBody>
          <a:bodyPr/>
          <a:lstStyle/>
          <a:p>
            <a:fld id="{2D7D629B-A3CB-4A35-8C58-35FD04A23ED8}" type="datetime1">
              <a:rPr lang="en-US" smtClean="0"/>
              <a:t>7/19/2020</a:t>
            </a:fld>
            <a:endParaRPr lang="th-TH"/>
          </a:p>
        </p:txBody>
      </p:sp>
      <p:sp>
        <p:nvSpPr>
          <p:cNvPr id="6" name="Footer Placeholder 5">
            <a:extLst>
              <a:ext uri="{FF2B5EF4-FFF2-40B4-BE49-F238E27FC236}">
                <a16:creationId xmlns:a16="http://schemas.microsoft.com/office/drawing/2014/main" id="{9ABA3937-B9CF-4A6C-A2DC-68DF8613F84D}"/>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BFC691A2-D622-4D26-B927-80232BE9FB08}"/>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80380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8E2A-5B86-4656-8DA0-C029408D1D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h-TH"/>
          </a:p>
        </p:txBody>
      </p:sp>
      <p:sp>
        <p:nvSpPr>
          <p:cNvPr id="3" name="Picture Placeholder 2">
            <a:extLst>
              <a:ext uri="{FF2B5EF4-FFF2-40B4-BE49-F238E27FC236}">
                <a16:creationId xmlns:a16="http://schemas.microsoft.com/office/drawing/2014/main" id="{274AF872-2EE5-4E3A-8B48-5913E6E70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h-TH"/>
          </a:p>
        </p:txBody>
      </p:sp>
      <p:sp>
        <p:nvSpPr>
          <p:cNvPr id="4" name="Text Placeholder 3">
            <a:extLst>
              <a:ext uri="{FF2B5EF4-FFF2-40B4-BE49-F238E27FC236}">
                <a16:creationId xmlns:a16="http://schemas.microsoft.com/office/drawing/2014/main" id="{98167087-1766-4BD4-B5AC-40B99C2476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9180E2-0262-4341-BF8A-B1312F777432}"/>
              </a:ext>
            </a:extLst>
          </p:cNvPr>
          <p:cNvSpPr>
            <a:spLocks noGrp="1"/>
          </p:cNvSpPr>
          <p:nvPr>
            <p:ph type="dt" sz="half" idx="10"/>
          </p:nvPr>
        </p:nvSpPr>
        <p:spPr/>
        <p:txBody>
          <a:bodyPr/>
          <a:lstStyle/>
          <a:p>
            <a:fld id="{5720A5CD-2814-4BDA-8F7F-6D4E260B95E5}" type="datetime1">
              <a:rPr lang="en-US" smtClean="0"/>
              <a:t>7/19/2020</a:t>
            </a:fld>
            <a:endParaRPr lang="th-TH"/>
          </a:p>
        </p:txBody>
      </p:sp>
      <p:sp>
        <p:nvSpPr>
          <p:cNvPr id="6" name="Footer Placeholder 5">
            <a:extLst>
              <a:ext uri="{FF2B5EF4-FFF2-40B4-BE49-F238E27FC236}">
                <a16:creationId xmlns:a16="http://schemas.microsoft.com/office/drawing/2014/main" id="{EB12ECAB-95ED-4763-8963-C2455D089437}"/>
              </a:ext>
            </a:extLst>
          </p:cNvPr>
          <p:cNvSpPr>
            <a:spLocks noGrp="1"/>
          </p:cNvSpPr>
          <p:nvPr>
            <p:ph type="ftr" sz="quarter" idx="11"/>
          </p:nvPr>
        </p:nvSpPr>
        <p:spPr/>
        <p:txBody>
          <a:bodyPr/>
          <a:lstStyle/>
          <a:p>
            <a:endParaRPr lang="th-TH"/>
          </a:p>
        </p:txBody>
      </p:sp>
      <p:sp>
        <p:nvSpPr>
          <p:cNvPr id="7" name="Slide Number Placeholder 6">
            <a:extLst>
              <a:ext uri="{FF2B5EF4-FFF2-40B4-BE49-F238E27FC236}">
                <a16:creationId xmlns:a16="http://schemas.microsoft.com/office/drawing/2014/main" id="{F09E2873-87DA-44D3-9FBF-3ADCC304B3F0}"/>
              </a:ext>
            </a:extLst>
          </p:cNvPr>
          <p:cNvSpPr>
            <a:spLocks noGrp="1"/>
          </p:cNvSpPr>
          <p:nvPr>
            <p:ph type="sldNum" sz="quarter" idx="12"/>
          </p:nvPr>
        </p:nvSpPr>
        <p:spPr/>
        <p:txBody>
          <a:bodyPr/>
          <a:lstStyle/>
          <a:p>
            <a:fld id="{33BCD95E-A428-4E8F-A603-A71E22D42A60}" type="slidenum">
              <a:rPr lang="th-TH" smtClean="0"/>
              <a:t>‹#›</a:t>
            </a:fld>
            <a:endParaRPr lang="th-TH"/>
          </a:p>
        </p:txBody>
      </p:sp>
    </p:spTree>
    <p:extLst>
      <p:ext uri="{BB962C8B-B14F-4D97-AF65-F5344CB8AC3E}">
        <p14:creationId xmlns:p14="http://schemas.microsoft.com/office/powerpoint/2010/main" val="1195706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5F596-B1EA-413B-B76F-446AD02C4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h-TH"/>
          </a:p>
        </p:txBody>
      </p:sp>
      <p:sp>
        <p:nvSpPr>
          <p:cNvPr id="3" name="Text Placeholder 2">
            <a:extLst>
              <a:ext uri="{FF2B5EF4-FFF2-40B4-BE49-F238E27FC236}">
                <a16:creationId xmlns:a16="http://schemas.microsoft.com/office/drawing/2014/main" id="{1F4D2040-17A5-4CF5-9A20-3D63C561E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h-TH"/>
          </a:p>
        </p:txBody>
      </p:sp>
      <p:sp>
        <p:nvSpPr>
          <p:cNvPr id="4" name="Date Placeholder 3">
            <a:extLst>
              <a:ext uri="{FF2B5EF4-FFF2-40B4-BE49-F238E27FC236}">
                <a16:creationId xmlns:a16="http://schemas.microsoft.com/office/drawing/2014/main" id="{FACB0509-248D-4ED1-8545-2722FCB97B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D330C-29B0-4A80-9163-B423C6D9700A}" type="datetime1">
              <a:rPr lang="en-US" smtClean="0"/>
              <a:t>7/19/2020</a:t>
            </a:fld>
            <a:endParaRPr lang="th-TH"/>
          </a:p>
        </p:txBody>
      </p:sp>
      <p:sp>
        <p:nvSpPr>
          <p:cNvPr id="5" name="Footer Placeholder 4">
            <a:extLst>
              <a:ext uri="{FF2B5EF4-FFF2-40B4-BE49-F238E27FC236}">
                <a16:creationId xmlns:a16="http://schemas.microsoft.com/office/drawing/2014/main" id="{5D21704F-285D-49A0-97E8-8327969006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h-TH"/>
          </a:p>
        </p:txBody>
      </p:sp>
      <p:sp>
        <p:nvSpPr>
          <p:cNvPr id="6" name="Slide Number Placeholder 5">
            <a:extLst>
              <a:ext uri="{FF2B5EF4-FFF2-40B4-BE49-F238E27FC236}">
                <a16:creationId xmlns:a16="http://schemas.microsoft.com/office/drawing/2014/main" id="{C98BB4E5-87AB-499B-B617-A0768401DB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BCD95E-A428-4E8F-A603-A71E22D42A60}" type="slidenum">
              <a:rPr lang="th-TH" smtClean="0"/>
              <a:t>‹#›</a:t>
            </a:fld>
            <a:endParaRPr lang="th-TH"/>
          </a:p>
        </p:txBody>
      </p:sp>
    </p:spTree>
    <p:extLst>
      <p:ext uri="{BB962C8B-B14F-4D97-AF65-F5344CB8AC3E}">
        <p14:creationId xmlns:p14="http://schemas.microsoft.com/office/powerpoint/2010/main" val="279967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customXml" Target="../ink/ink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0.emf"/><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9.emf"/><Relationship Id="rId4" Type="http://schemas.openxmlformats.org/officeDocument/2006/relationships/customXml" Target="../ink/ink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electrical-engineering-portal.com/an-overview-of-short-circuit-current-part-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7F906E-4B29-47A7-AEBE-316E9F86B3D4}"/>
              </a:ext>
            </a:extLst>
          </p:cNvPr>
          <p:cNvSpPr>
            <a:spLocks noGrp="1"/>
          </p:cNvSpPr>
          <p:nvPr>
            <p:ph type="dt" sz="half" idx="10"/>
          </p:nvPr>
        </p:nvSpPr>
        <p:spPr/>
        <p:txBody>
          <a:bodyPr/>
          <a:lstStyle/>
          <a:p>
            <a:fld id="{566ABBB8-19DC-4F12-B66E-3858C0F4D863}" type="datetime1">
              <a:rPr lang="en-US" smtClean="0"/>
              <a:t>7/19/2020</a:t>
            </a:fld>
            <a:endParaRPr lang="th-TH"/>
          </a:p>
        </p:txBody>
      </p:sp>
      <p:sp>
        <p:nvSpPr>
          <p:cNvPr id="4" name="Slide Number Placeholder 3">
            <a:extLst>
              <a:ext uri="{FF2B5EF4-FFF2-40B4-BE49-F238E27FC236}">
                <a16:creationId xmlns:a16="http://schemas.microsoft.com/office/drawing/2014/main" id="{059BC060-1D64-468B-BF77-C7ADB3526D13}"/>
              </a:ext>
            </a:extLst>
          </p:cNvPr>
          <p:cNvSpPr>
            <a:spLocks noGrp="1"/>
          </p:cNvSpPr>
          <p:nvPr>
            <p:ph type="sldNum" sz="quarter" idx="12"/>
          </p:nvPr>
        </p:nvSpPr>
        <p:spPr/>
        <p:txBody>
          <a:bodyPr/>
          <a:lstStyle/>
          <a:p>
            <a:fld id="{33BCD95E-A428-4E8F-A603-A71E22D42A60}" type="slidenum">
              <a:rPr lang="th-TH" smtClean="0"/>
              <a:t>1</a:t>
            </a:fld>
            <a:endParaRPr lang="th-TH"/>
          </a:p>
        </p:txBody>
      </p:sp>
      <p:sp>
        <p:nvSpPr>
          <p:cNvPr id="5" name="Rectangle 4">
            <a:extLst>
              <a:ext uri="{FF2B5EF4-FFF2-40B4-BE49-F238E27FC236}">
                <a16:creationId xmlns:a16="http://schemas.microsoft.com/office/drawing/2014/main" id="{9EBD9240-1EF0-4212-99D5-9190788ED676}"/>
              </a:ext>
            </a:extLst>
          </p:cNvPr>
          <p:cNvSpPr/>
          <p:nvPr/>
        </p:nvSpPr>
        <p:spPr>
          <a:xfrm>
            <a:off x="2066489" y="4208136"/>
            <a:ext cx="6096000" cy="2246769"/>
          </a:xfrm>
          <a:prstGeom prst="rect">
            <a:avLst/>
          </a:prstGeom>
        </p:spPr>
        <p:txBody>
          <a:bodyPr>
            <a:spAutoFit/>
          </a:bodyPr>
          <a:lstStyle/>
          <a:p>
            <a:pPr algn="ctr"/>
            <a:r>
              <a:rPr lang="en-US" dirty="0">
                <a:solidFill>
                  <a:srgbClr val="0070C0"/>
                </a:solidFill>
              </a:rPr>
              <a:t>By</a:t>
            </a:r>
          </a:p>
          <a:p>
            <a:pPr algn="ctr"/>
            <a:r>
              <a:rPr lang="en-US" dirty="0">
                <a:solidFill>
                  <a:srgbClr val="0070C0"/>
                </a:solidFill>
              </a:rPr>
              <a:t>Dr. Wazir Muhammad Laghari</a:t>
            </a:r>
          </a:p>
          <a:p>
            <a:pPr algn="ctr"/>
            <a:r>
              <a:rPr lang="en-US" dirty="0">
                <a:solidFill>
                  <a:srgbClr val="0070C0"/>
                </a:solidFill>
              </a:rPr>
              <a:t>Electrical Engineering Department</a:t>
            </a:r>
          </a:p>
          <a:p>
            <a:pPr algn="ctr"/>
            <a:r>
              <a:rPr lang="en-US" dirty="0">
                <a:solidFill>
                  <a:srgbClr val="0070C0"/>
                </a:solidFill>
              </a:rPr>
              <a:t>BUET, Khuzdar</a:t>
            </a:r>
          </a:p>
          <a:p>
            <a:pPr algn="ctr"/>
            <a:endParaRPr lang="th-TH" dirty="0"/>
          </a:p>
        </p:txBody>
      </p:sp>
      <p:sp>
        <p:nvSpPr>
          <p:cNvPr id="7" name="Rectangle 6">
            <a:extLst>
              <a:ext uri="{FF2B5EF4-FFF2-40B4-BE49-F238E27FC236}">
                <a16:creationId xmlns:a16="http://schemas.microsoft.com/office/drawing/2014/main" id="{7AB0B6FE-9A03-4850-A315-4D6E8FF0A27A}"/>
              </a:ext>
            </a:extLst>
          </p:cNvPr>
          <p:cNvSpPr/>
          <p:nvPr/>
        </p:nvSpPr>
        <p:spPr>
          <a:xfrm>
            <a:off x="332632" y="253209"/>
            <a:ext cx="10782781" cy="2800767"/>
          </a:xfrm>
          <a:prstGeom prst="rect">
            <a:avLst/>
          </a:prstGeom>
        </p:spPr>
        <p:txBody>
          <a:bodyPr wrap="square">
            <a:spAutoFit/>
          </a:bodyPr>
          <a:lstStyle/>
          <a:p>
            <a:pPr algn="ctr" fontAlgn="ctr"/>
            <a:r>
              <a:rPr lang="en-US" sz="4400" b="1" dirty="0">
                <a:solidFill>
                  <a:schemeClr val="accent6">
                    <a:lumMod val="50000"/>
                  </a:schemeClr>
                </a:solidFill>
                <a:latin typeface="-apple-system"/>
              </a:rPr>
              <a:t>Computational Methods in </a:t>
            </a:r>
          </a:p>
          <a:p>
            <a:pPr algn="ctr" fontAlgn="ctr"/>
            <a:r>
              <a:rPr lang="en-US" sz="4400" b="1" dirty="0">
                <a:solidFill>
                  <a:schemeClr val="accent6">
                    <a:lumMod val="50000"/>
                  </a:schemeClr>
                </a:solidFill>
                <a:latin typeface="-apple-system"/>
              </a:rPr>
              <a:t>Power System Analysis</a:t>
            </a:r>
          </a:p>
          <a:p>
            <a:pPr algn="ctr"/>
            <a:br>
              <a:rPr lang="en-US" sz="4400" b="1" dirty="0">
                <a:solidFill>
                  <a:schemeClr val="accent6">
                    <a:lumMod val="50000"/>
                  </a:schemeClr>
                </a:solidFill>
              </a:rPr>
            </a:br>
            <a:endParaRPr lang="th-TH" sz="4400" b="1" dirty="0">
              <a:solidFill>
                <a:schemeClr val="accent6">
                  <a:lumMod val="50000"/>
                </a:schemeClr>
              </a:solidFill>
            </a:endParaRPr>
          </a:p>
        </p:txBody>
      </p:sp>
      <p:sp>
        <p:nvSpPr>
          <p:cNvPr id="8" name="Rectangle 7">
            <a:extLst>
              <a:ext uri="{FF2B5EF4-FFF2-40B4-BE49-F238E27FC236}">
                <a16:creationId xmlns:a16="http://schemas.microsoft.com/office/drawing/2014/main" id="{18626DA8-0D2D-4E5C-A592-8A5E58899654}"/>
              </a:ext>
            </a:extLst>
          </p:cNvPr>
          <p:cNvSpPr/>
          <p:nvPr/>
        </p:nvSpPr>
        <p:spPr>
          <a:xfrm>
            <a:off x="1333851" y="2007535"/>
            <a:ext cx="8648350" cy="1569660"/>
          </a:xfrm>
          <a:prstGeom prst="rect">
            <a:avLst/>
          </a:prstGeom>
        </p:spPr>
        <p:txBody>
          <a:bodyPr wrap="square">
            <a:spAutoFit/>
          </a:bodyPr>
          <a:lstStyle/>
          <a:p>
            <a:pPr algn="ctr"/>
            <a:r>
              <a:rPr lang="en-US" sz="4800" b="1" dirty="0">
                <a:solidFill>
                  <a:srgbClr val="7030A0"/>
                </a:solidFill>
              </a:rPr>
              <a:t>Lecture-9</a:t>
            </a:r>
            <a:br>
              <a:rPr lang="en-US" sz="4800" b="1" dirty="0">
                <a:solidFill>
                  <a:srgbClr val="7030A0"/>
                </a:solidFill>
              </a:rPr>
            </a:br>
            <a:r>
              <a:rPr lang="en-US" sz="4800" b="1" dirty="0">
                <a:solidFill>
                  <a:srgbClr val="7030A0"/>
                </a:solidFill>
              </a:rPr>
              <a:t>Fault Analysis in Power System</a:t>
            </a:r>
            <a:endParaRPr lang="th-TH" sz="4800" dirty="0">
              <a:solidFill>
                <a:srgbClr val="7030A0"/>
              </a:solidFill>
            </a:endParaRPr>
          </a:p>
        </p:txBody>
      </p:sp>
      <p:pic>
        <p:nvPicPr>
          <p:cNvPr id="6" name="Picture 5">
            <a:extLst>
              <a:ext uri="{FF2B5EF4-FFF2-40B4-BE49-F238E27FC236}">
                <a16:creationId xmlns:a16="http://schemas.microsoft.com/office/drawing/2014/main" id="{CC9188D0-9CCD-47A4-A1B6-05B30952B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32" y="136525"/>
            <a:ext cx="1301405" cy="1280160"/>
          </a:xfrm>
          <a:prstGeom prst="rect">
            <a:avLst/>
          </a:prstGeom>
        </p:spPr>
      </p:pic>
    </p:spTree>
    <p:extLst>
      <p:ext uri="{BB962C8B-B14F-4D97-AF65-F5344CB8AC3E}">
        <p14:creationId xmlns:p14="http://schemas.microsoft.com/office/powerpoint/2010/main" val="3863428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40F5A-A203-497E-AAC5-166FD0D93D1F}"/>
              </a:ext>
            </a:extLst>
          </p:cNvPr>
          <p:cNvSpPr>
            <a:spLocks noGrp="1"/>
          </p:cNvSpPr>
          <p:nvPr>
            <p:ph type="title"/>
          </p:nvPr>
        </p:nvSpPr>
        <p:spPr/>
        <p:txBody>
          <a:bodyPr/>
          <a:lstStyle/>
          <a:p>
            <a:r>
              <a:rPr lang="en-US" dirty="0"/>
              <a:t>Transformer Failures</a:t>
            </a:r>
            <a:endParaRPr lang="th-TH" dirty="0"/>
          </a:p>
        </p:txBody>
      </p:sp>
      <p:sp>
        <p:nvSpPr>
          <p:cNvPr id="3" name="Content Placeholder 2">
            <a:extLst>
              <a:ext uri="{FF2B5EF4-FFF2-40B4-BE49-F238E27FC236}">
                <a16:creationId xmlns:a16="http://schemas.microsoft.com/office/drawing/2014/main" id="{DEB2F807-68BC-4022-A360-31DF84BF981C}"/>
              </a:ext>
            </a:extLst>
          </p:cNvPr>
          <p:cNvSpPr>
            <a:spLocks noGrp="1"/>
          </p:cNvSpPr>
          <p:nvPr>
            <p:ph idx="1"/>
          </p:nvPr>
        </p:nvSpPr>
        <p:spPr>
          <a:xfrm>
            <a:off x="270344" y="1825625"/>
            <a:ext cx="11083456" cy="4351338"/>
          </a:xfrm>
        </p:spPr>
        <p:txBody>
          <a:bodyPr/>
          <a:lstStyle/>
          <a:p>
            <a:pPr marL="0" indent="0" algn="just" fontAlgn="base">
              <a:buNone/>
            </a:pPr>
            <a:r>
              <a:rPr lang="en-US" dirty="0"/>
              <a:t>When a transformer becomes hot, the insulation on the windings slowly breaks down and becomes brittle over time. </a:t>
            </a:r>
            <a:endParaRPr lang="th-TH" dirty="0"/>
          </a:p>
        </p:txBody>
      </p:sp>
      <p:sp>
        <p:nvSpPr>
          <p:cNvPr id="4" name="Date Placeholder 3">
            <a:extLst>
              <a:ext uri="{FF2B5EF4-FFF2-40B4-BE49-F238E27FC236}">
                <a16:creationId xmlns:a16="http://schemas.microsoft.com/office/drawing/2014/main" id="{81DA0FC0-EA2F-4CF8-8B88-1409C73B0AB4}"/>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E43BDFAB-3350-44F7-B385-49812F529069}"/>
              </a:ext>
            </a:extLst>
          </p:cNvPr>
          <p:cNvSpPr>
            <a:spLocks noGrp="1"/>
          </p:cNvSpPr>
          <p:nvPr>
            <p:ph type="sldNum" sz="quarter" idx="12"/>
          </p:nvPr>
        </p:nvSpPr>
        <p:spPr/>
        <p:txBody>
          <a:bodyPr/>
          <a:lstStyle/>
          <a:p>
            <a:fld id="{33BCD95E-A428-4E8F-A603-A71E22D42A60}" type="slidenum">
              <a:rPr lang="th-TH" smtClean="0"/>
              <a:t>10</a:t>
            </a:fld>
            <a:endParaRPr lang="th-TH"/>
          </a:p>
        </p:txBody>
      </p:sp>
    </p:spTree>
    <p:extLst>
      <p:ext uri="{BB962C8B-B14F-4D97-AF65-F5344CB8AC3E}">
        <p14:creationId xmlns:p14="http://schemas.microsoft.com/office/powerpoint/2010/main" val="50289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5B1BCB-3D9E-4E2A-BA9F-789AAFE63E4D}"/>
              </a:ext>
            </a:extLst>
          </p:cNvPr>
          <p:cNvPicPr>
            <a:picLocks noChangeAspect="1"/>
          </p:cNvPicPr>
          <p:nvPr/>
        </p:nvPicPr>
        <p:blipFill>
          <a:blip r:embed="rId2"/>
          <a:stretch>
            <a:fillRect/>
          </a:stretch>
        </p:blipFill>
        <p:spPr>
          <a:xfrm>
            <a:off x="6650603" y="4360254"/>
            <a:ext cx="5029200" cy="2466975"/>
          </a:xfrm>
          <a:prstGeom prst="rect">
            <a:avLst/>
          </a:prstGeom>
        </p:spPr>
      </p:pic>
      <p:pic>
        <p:nvPicPr>
          <p:cNvPr id="7" name="Picture 6">
            <a:extLst>
              <a:ext uri="{FF2B5EF4-FFF2-40B4-BE49-F238E27FC236}">
                <a16:creationId xmlns:a16="http://schemas.microsoft.com/office/drawing/2014/main" id="{C4627B88-9F03-4192-A9CE-1EDF0B98545F}"/>
              </a:ext>
            </a:extLst>
          </p:cNvPr>
          <p:cNvPicPr>
            <a:picLocks noChangeAspect="1"/>
          </p:cNvPicPr>
          <p:nvPr/>
        </p:nvPicPr>
        <p:blipFill>
          <a:blip r:embed="rId3"/>
          <a:stretch>
            <a:fillRect/>
          </a:stretch>
        </p:blipFill>
        <p:spPr>
          <a:xfrm>
            <a:off x="61208" y="1716571"/>
            <a:ext cx="5772150" cy="5029200"/>
          </a:xfrm>
          <a:prstGeom prst="rect">
            <a:avLst/>
          </a:prstGeom>
        </p:spPr>
      </p:pic>
      <p:pic>
        <p:nvPicPr>
          <p:cNvPr id="8" name="Picture 7">
            <a:extLst>
              <a:ext uri="{FF2B5EF4-FFF2-40B4-BE49-F238E27FC236}">
                <a16:creationId xmlns:a16="http://schemas.microsoft.com/office/drawing/2014/main" id="{E64D875A-5500-4FC2-A02B-A57D7749DC2F}"/>
              </a:ext>
            </a:extLst>
          </p:cNvPr>
          <p:cNvPicPr>
            <a:picLocks noChangeAspect="1"/>
          </p:cNvPicPr>
          <p:nvPr/>
        </p:nvPicPr>
        <p:blipFill>
          <a:blip r:embed="rId4"/>
          <a:stretch>
            <a:fillRect/>
          </a:stretch>
        </p:blipFill>
        <p:spPr>
          <a:xfrm>
            <a:off x="6517419" y="1483704"/>
            <a:ext cx="4248150" cy="2876550"/>
          </a:xfrm>
          <a:prstGeom prst="rect">
            <a:avLst/>
          </a:prstGeom>
        </p:spPr>
      </p:pic>
      <p:sp>
        <p:nvSpPr>
          <p:cNvPr id="9" name="Rectangle 8">
            <a:extLst>
              <a:ext uri="{FF2B5EF4-FFF2-40B4-BE49-F238E27FC236}">
                <a16:creationId xmlns:a16="http://schemas.microsoft.com/office/drawing/2014/main" id="{0A183509-C1EB-4515-8468-15B417B5C8CA}"/>
              </a:ext>
            </a:extLst>
          </p:cNvPr>
          <p:cNvSpPr/>
          <p:nvPr/>
        </p:nvSpPr>
        <p:spPr>
          <a:xfrm>
            <a:off x="233444" y="112229"/>
            <a:ext cx="11558339" cy="1323439"/>
          </a:xfrm>
          <a:prstGeom prst="rect">
            <a:avLst/>
          </a:prstGeom>
        </p:spPr>
        <p:txBody>
          <a:bodyPr wrap="square">
            <a:spAutoFit/>
          </a:bodyPr>
          <a:lstStyle/>
          <a:p>
            <a:pPr fontAlgn="base"/>
            <a:r>
              <a:rPr lang="en-US" sz="2000" dirty="0">
                <a:solidFill>
                  <a:srgbClr val="111111"/>
                </a:solidFill>
                <a:latin typeface="Fjalla One"/>
              </a:rPr>
              <a:t>Tree Contact</a:t>
            </a:r>
          </a:p>
          <a:p>
            <a:pPr fontAlgn="base"/>
            <a:r>
              <a:rPr lang="en-US" sz="2000" b="1" dirty="0">
                <a:solidFill>
                  <a:srgbClr val="000000"/>
                </a:solidFill>
                <a:latin typeface="Arial" panose="020B0604020202020204" pitchFamily="34" charset="0"/>
              </a:rPr>
              <a:t>Trees continuously grow</a:t>
            </a:r>
            <a:r>
              <a:rPr lang="en-US" sz="2000" dirty="0">
                <a:solidFill>
                  <a:srgbClr val="000000"/>
                </a:solidFill>
                <a:latin typeface="Arial" panose="020B0604020202020204" pitchFamily="34" charset="0"/>
              </a:rPr>
              <a:t>, can fall over onto conductors, can drop branches onto conductors, can push conductors together, and can serve as gateway for animals. This is why many utilities spend more on tree trimming than on any other preventative maintenance activity.</a:t>
            </a:r>
            <a:endParaRPr lang="en-US" sz="20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52721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3710B8-5CFF-44FA-A9DB-8314621A8694}"/>
              </a:ext>
            </a:extLst>
          </p:cNvPr>
          <p:cNvPicPr>
            <a:picLocks noChangeAspect="1"/>
          </p:cNvPicPr>
          <p:nvPr/>
        </p:nvPicPr>
        <p:blipFill>
          <a:blip r:embed="rId2"/>
          <a:stretch>
            <a:fillRect/>
          </a:stretch>
        </p:blipFill>
        <p:spPr>
          <a:xfrm>
            <a:off x="6249766" y="1949975"/>
            <a:ext cx="4924425" cy="3562350"/>
          </a:xfrm>
          <a:prstGeom prst="rect">
            <a:avLst/>
          </a:prstGeom>
        </p:spPr>
      </p:pic>
      <p:sp>
        <p:nvSpPr>
          <p:cNvPr id="7" name="Rectangle 6">
            <a:extLst>
              <a:ext uri="{FF2B5EF4-FFF2-40B4-BE49-F238E27FC236}">
                <a16:creationId xmlns:a16="http://schemas.microsoft.com/office/drawing/2014/main" id="{B4663FF9-37AE-43EE-8A47-F42588CC94F9}"/>
              </a:ext>
            </a:extLst>
          </p:cNvPr>
          <p:cNvSpPr/>
          <p:nvPr/>
        </p:nvSpPr>
        <p:spPr>
          <a:xfrm>
            <a:off x="272995" y="191720"/>
            <a:ext cx="11534692" cy="1323439"/>
          </a:xfrm>
          <a:prstGeom prst="rect">
            <a:avLst/>
          </a:prstGeom>
        </p:spPr>
        <p:txBody>
          <a:bodyPr wrap="square">
            <a:spAutoFit/>
          </a:bodyPr>
          <a:lstStyle/>
          <a:p>
            <a:pPr algn="just"/>
            <a:r>
              <a:rPr lang="en-US" sz="2000" dirty="0">
                <a:solidFill>
                  <a:srgbClr val="000000"/>
                </a:solidFill>
                <a:latin typeface="Arial" panose="020B0604020202020204" pitchFamily="34" charset="0"/>
              </a:rPr>
              <a:t>Birds are the </a:t>
            </a:r>
            <a:r>
              <a:rPr lang="en-US" sz="2000" b="1" dirty="0">
                <a:solidFill>
                  <a:srgbClr val="000000"/>
                </a:solidFill>
                <a:latin typeface="Arial" panose="020B0604020202020204" pitchFamily="34" charset="0"/>
              </a:rPr>
              <a:t>most common cause of animal faults</a:t>
            </a:r>
            <a:r>
              <a:rPr lang="en-US" sz="2000" dirty="0">
                <a:solidFill>
                  <a:srgbClr val="000000"/>
                </a:solidFill>
                <a:latin typeface="Arial" panose="020B0604020202020204" pitchFamily="34" charset="0"/>
              </a:rPr>
              <a:t> on both transmission systems and air insulated substations. </a:t>
            </a:r>
          </a:p>
          <a:p>
            <a:pPr algn="just"/>
            <a:r>
              <a:rPr lang="en-US" sz="2000" dirty="0">
                <a:solidFill>
                  <a:srgbClr val="000000"/>
                </a:solidFill>
                <a:latin typeface="Arial" panose="020B0604020202020204" pitchFamily="34" charset="0"/>
              </a:rPr>
              <a:t>Different types of birds cause different types of problems, but they can generally be classified as nesting birds, roosting birds, raptors, and woodpeckers.</a:t>
            </a:r>
            <a:endParaRPr lang="th-TH" sz="2000" dirty="0"/>
          </a:p>
        </p:txBody>
      </p:sp>
    </p:spTree>
    <p:extLst>
      <p:ext uri="{BB962C8B-B14F-4D97-AF65-F5344CB8AC3E}">
        <p14:creationId xmlns:p14="http://schemas.microsoft.com/office/powerpoint/2010/main" val="927298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46C409-5942-44B5-B91D-508385415E42}"/>
              </a:ext>
            </a:extLst>
          </p:cNvPr>
          <p:cNvPicPr>
            <a:picLocks noChangeAspect="1"/>
          </p:cNvPicPr>
          <p:nvPr/>
        </p:nvPicPr>
        <p:blipFill>
          <a:blip r:embed="rId2"/>
          <a:stretch>
            <a:fillRect/>
          </a:stretch>
        </p:blipFill>
        <p:spPr>
          <a:xfrm>
            <a:off x="1373037" y="0"/>
            <a:ext cx="9445925" cy="6858000"/>
          </a:xfrm>
          <a:prstGeom prst="rect">
            <a:avLst/>
          </a:prstGeom>
        </p:spPr>
      </p:pic>
    </p:spTree>
    <p:extLst>
      <p:ext uri="{BB962C8B-B14F-4D97-AF65-F5344CB8AC3E}">
        <p14:creationId xmlns:p14="http://schemas.microsoft.com/office/powerpoint/2010/main" val="1523927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EDDB4E-2A4D-40FA-81A4-BA070581254A}"/>
              </a:ext>
            </a:extLst>
          </p:cNvPr>
          <p:cNvPicPr>
            <a:picLocks noChangeAspect="1"/>
          </p:cNvPicPr>
          <p:nvPr/>
        </p:nvPicPr>
        <p:blipFill>
          <a:blip r:embed="rId2"/>
          <a:stretch>
            <a:fillRect/>
          </a:stretch>
        </p:blipFill>
        <p:spPr>
          <a:xfrm>
            <a:off x="480018" y="218785"/>
            <a:ext cx="4600575" cy="2428875"/>
          </a:xfrm>
          <a:prstGeom prst="rect">
            <a:avLst/>
          </a:prstGeom>
        </p:spPr>
      </p:pic>
    </p:spTree>
    <p:extLst>
      <p:ext uri="{BB962C8B-B14F-4D97-AF65-F5344CB8AC3E}">
        <p14:creationId xmlns:p14="http://schemas.microsoft.com/office/powerpoint/2010/main" val="1978723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FB10F6-3DA3-420D-A634-FD56202A48A2}"/>
              </a:ext>
            </a:extLst>
          </p:cNvPr>
          <p:cNvPicPr>
            <a:picLocks noChangeAspect="1"/>
          </p:cNvPicPr>
          <p:nvPr/>
        </p:nvPicPr>
        <p:blipFill>
          <a:blip r:embed="rId2"/>
          <a:stretch>
            <a:fillRect/>
          </a:stretch>
        </p:blipFill>
        <p:spPr>
          <a:xfrm>
            <a:off x="685800" y="1057275"/>
            <a:ext cx="10820400" cy="4743450"/>
          </a:xfrm>
          <a:prstGeom prst="rect">
            <a:avLst/>
          </a:prstGeom>
        </p:spPr>
      </p:pic>
    </p:spTree>
    <p:extLst>
      <p:ext uri="{BB962C8B-B14F-4D97-AF65-F5344CB8AC3E}">
        <p14:creationId xmlns:p14="http://schemas.microsoft.com/office/powerpoint/2010/main" val="2950891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D4A892-0B54-42F3-A09E-A03983778506}"/>
              </a:ext>
            </a:extLst>
          </p:cNvPr>
          <p:cNvPicPr>
            <a:picLocks noChangeAspect="1"/>
          </p:cNvPicPr>
          <p:nvPr/>
        </p:nvPicPr>
        <p:blipFill>
          <a:blip r:embed="rId2"/>
          <a:stretch>
            <a:fillRect/>
          </a:stretch>
        </p:blipFill>
        <p:spPr>
          <a:xfrm>
            <a:off x="588398" y="906543"/>
            <a:ext cx="10175999" cy="5577840"/>
          </a:xfrm>
          <a:prstGeom prst="rect">
            <a:avLst/>
          </a:prstGeom>
        </p:spPr>
      </p:pic>
    </p:spTree>
    <p:extLst>
      <p:ext uri="{BB962C8B-B14F-4D97-AF65-F5344CB8AC3E}">
        <p14:creationId xmlns:p14="http://schemas.microsoft.com/office/powerpoint/2010/main" val="1291913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1E0F5-349B-4317-8CC5-5C5C21A67371}"/>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EDB225CF-8F22-4716-A658-15EEC65224EA}"/>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98B8A51E-2D12-46FF-BEBA-EB8C436DD797}"/>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93E92DB1-7E8B-476A-90D3-56DA6FD64C2B}"/>
              </a:ext>
            </a:extLst>
          </p:cNvPr>
          <p:cNvSpPr>
            <a:spLocks noGrp="1"/>
          </p:cNvSpPr>
          <p:nvPr>
            <p:ph type="sldNum" sz="quarter" idx="12"/>
          </p:nvPr>
        </p:nvSpPr>
        <p:spPr/>
        <p:txBody>
          <a:bodyPr/>
          <a:lstStyle/>
          <a:p>
            <a:fld id="{33BCD95E-A428-4E8F-A603-A71E22D42A60}" type="slidenum">
              <a:rPr lang="th-TH" smtClean="0"/>
              <a:t>17</a:t>
            </a:fld>
            <a:endParaRPr lang="th-TH"/>
          </a:p>
        </p:txBody>
      </p:sp>
      <p:pic>
        <p:nvPicPr>
          <p:cNvPr id="6" name="Picture 5">
            <a:extLst>
              <a:ext uri="{FF2B5EF4-FFF2-40B4-BE49-F238E27FC236}">
                <a16:creationId xmlns:a16="http://schemas.microsoft.com/office/drawing/2014/main" id="{E93DE474-E311-421B-A607-F1DF2D3E9FF4}"/>
              </a:ext>
            </a:extLst>
          </p:cNvPr>
          <p:cNvPicPr>
            <a:picLocks noChangeAspect="1"/>
          </p:cNvPicPr>
          <p:nvPr/>
        </p:nvPicPr>
        <p:blipFill>
          <a:blip r:embed="rId2"/>
          <a:stretch>
            <a:fillRect/>
          </a:stretch>
        </p:blipFill>
        <p:spPr>
          <a:xfrm>
            <a:off x="485775" y="136525"/>
            <a:ext cx="10868025" cy="2598724"/>
          </a:xfrm>
          <a:prstGeom prst="rect">
            <a:avLst/>
          </a:prstGeom>
        </p:spPr>
      </p:pic>
      <p:pic>
        <p:nvPicPr>
          <p:cNvPr id="7" name="Picture 6">
            <a:extLst>
              <a:ext uri="{FF2B5EF4-FFF2-40B4-BE49-F238E27FC236}">
                <a16:creationId xmlns:a16="http://schemas.microsoft.com/office/drawing/2014/main" id="{35FC148F-ADD5-43F0-937A-F574C6AA9BA6}"/>
              </a:ext>
            </a:extLst>
          </p:cNvPr>
          <p:cNvPicPr>
            <a:picLocks noChangeAspect="1"/>
          </p:cNvPicPr>
          <p:nvPr/>
        </p:nvPicPr>
        <p:blipFill>
          <a:blip r:embed="rId3"/>
          <a:stretch>
            <a:fillRect/>
          </a:stretch>
        </p:blipFill>
        <p:spPr>
          <a:xfrm>
            <a:off x="485775" y="2870186"/>
            <a:ext cx="11134725" cy="3917964"/>
          </a:xfrm>
          <a:prstGeom prst="rect">
            <a:avLst/>
          </a:prstGeom>
        </p:spPr>
      </p:pic>
    </p:spTree>
    <p:extLst>
      <p:ext uri="{BB962C8B-B14F-4D97-AF65-F5344CB8AC3E}">
        <p14:creationId xmlns:p14="http://schemas.microsoft.com/office/powerpoint/2010/main" val="3024717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489CE6-E129-4242-BBB0-1870384EDCDB}"/>
              </a:ext>
            </a:extLst>
          </p:cNvPr>
          <p:cNvPicPr>
            <a:picLocks noChangeAspect="1"/>
          </p:cNvPicPr>
          <p:nvPr/>
        </p:nvPicPr>
        <p:blipFill>
          <a:blip r:embed="rId2"/>
          <a:stretch>
            <a:fillRect/>
          </a:stretch>
        </p:blipFill>
        <p:spPr>
          <a:xfrm>
            <a:off x="468133" y="535800"/>
            <a:ext cx="11049000" cy="2960578"/>
          </a:xfrm>
          <a:prstGeom prst="rect">
            <a:avLst/>
          </a:prstGeom>
        </p:spPr>
      </p:pic>
      <p:pic>
        <p:nvPicPr>
          <p:cNvPr id="7" name="Picture 6">
            <a:extLst>
              <a:ext uri="{FF2B5EF4-FFF2-40B4-BE49-F238E27FC236}">
                <a16:creationId xmlns:a16="http://schemas.microsoft.com/office/drawing/2014/main" id="{AB03BF4C-AEF9-4D99-B53C-E5097D1AE212}"/>
              </a:ext>
            </a:extLst>
          </p:cNvPr>
          <p:cNvPicPr>
            <a:picLocks noChangeAspect="1"/>
          </p:cNvPicPr>
          <p:nvPr/>
        </p:nvPicPr>
        <p:blipFill>
          <a:blip r:embed="rId3"/>
          <a:stretch>
            <a:fillRect/>
          </a:stretch>
        </p:blipFill>
        <p:spPr>
          <a:xfrm>
            <a:off x="1224335" y="3496378"/>
            <a:ext cx="8343900" cy="2505075"/>
          </a:xfrm>
          <a:prstGeom prst="rect">
            <a:avLst/>
          </a:prstGeom>
        </p:spPr>
      </p:pic>
    </p:spTree>
    <p:extLst>
      <p:ext uri="{BB962C8B-B14F-4D97-AF65-F5344CB8AC3E}">
        <p14:creationId xmlns:p14="http://schemas.microsoft.com/office/powerpoint/2010/main" val="3683099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568F8-982C-4332-A8E1-F9D70A8A5834}"/>
              </a:ext>
            </a:extLst>
          </p:cNvPr>
          <p:cNvSpPr>
            <a:spLocks noGrp="1"/>
          </p:cNvSpPr>
          <p:nvPr>
            <p:ph type="title"/>
          </p:nvPr>
        </p:nvSpPr>
        <p:spPr>
          <a:xfrm>
            <a:off x="239616" y="142835"/>
            <a:ext cx="11002866" cy="612885"/>
          </a:xfrm>
        </p:spPr>
        <p:txBody>
          <a:bodyPr>
            <a:normAutofit fontScale="90000"/>
          </a:bodyPr>
          <a:lstStyle/>
          <a:p>
            <a:r>
              <a:rPr lang="en-US" b="1" dirty="0">
                <a:solidFill>
                  <a:srgbClr val="7030A0"/>
                </a:solidFill>
              </a:rPr>
              <a:t>Q1: Find the Fault current in the following system:</a:t>
            </a:r>
            <a:endParaRPr lang="th-TH" b="1" dirty="0">
              <a:solidFill>
                <a:srgbClr val="7030A0"/>
              </a:solidFill>
            </a:endParaRPr>
          </a:p>
        </p:txBody>
      </p:sp>
      <p:sp>
        <p:nvSpPr>
          <p:cNvPr id="4" name="Date Placeholder 3">
            <a:extLst>
              <a:ext uri="{FF2B5EF4-FFF2-40B4-BE49-F238E27FC236}">
                <a16:creationId xmlns:a16="http://schemas.microsoft.com/office/drawing/2014/main" id="{4521A196-6262-46EF-B9F5-11F75A9E9E8C}"/>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5143FBCE-D023-408C-A63A-EFCC7000E517}"/>
              </a:ext>
            </a:extLst>
          </p:cNvPr>
          <p:cNvSpPr>
            <a:spLocks noGrp="1"/>
          </p:cNvSpPr>
          <p:nvPr>
            <p:ph type="sldNum" sz="quarter" idx="12"/>
          </p:nvPr>
        </p:nvSpPr>
        <p:spPr/>
        <p:txBody>
          <a:bodyPr/>
          <a:lstStyle/>
          <a:p>
            <a:fld id="{33BCD95E-A428-4E8F-A603-A71E22D42A60}" type="slidenum">
              <a:rPr lang="th-TH" smtClean="0"/>
              <a:t>19</a:t>
            </a:fld>
            <a:endParaRPr lang="th-TH"/>
          </a:p>
        </p:txBody>
      </p:sp>
      <p:pic>
        <p:nvPicPr>
          <p:cNvPr id="6" name="Picture 5">
            <a:extLst>
              <a:ext uri="{FF2B5EF4-FFF2-40B4-BE49-F238E27FC236}">
                <a16:creationId xmlns:a16="http://schemas.microsoft.com/office/drawing/2014/main" id="{BD8F30AF-304F-4A5E-82F0-208CF117455E}"/>
              </a:ext>
            </a:extLst>
          </p:cNvPr>
          <p:cNvPicPr>
            <a:picLocks noChangeAspect="1"/>
          </p:cNvPicPr>
          <p:nvPr/>
        </p:nvPicPr>
        <p:blipFill>
          <a:blip r:embed="rId2"/>
          <a:stretch>
            <a:fillRect/>
          </a:stretch>
        </p:blipFill>
        <p:spPr>
          <a:xfrm>
            <a:off x="239616" y="3967700"/>
            <a:ext cx="11601450" cy="3279167"/>
          </a:xfrm>
          <a:prstGeom prst="rect">
            <a:avLst/>
          </a:prstGeom>
        </p:spPr>
      </p:pic>
      <p:sp>
        <p:nvSpPr>
          <p:cNvPr id="7" name="Oval 6">
            <a:extLst>
              <a:ext uri="{FF2B5EF4-FFF2-40B4-BE49-F238E27FC236}">
                <a16:creationId xmlns:a16="http://schemas.microsoft.com/office/drawing/2014/main" id="{A3C39217-47C1-4CDA-A66C-C0226FB8C815}"/>
              </a:ext>
            </a:extLst>
          </p:cNvPr>
          <p:cNvSpPr/>
          <p:nvPr/>
        </p:nvSpPr>
        <p:spPr>
          <a:xfrm>
            <a:off x="838200" y="1407381"/>
            <a:ext cx="783866" cy="707666"/>
          </a:xfrm>
          <a:prstGeom prst="ellipse">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cxnSp>
        <p:nvCxnSpPr>
          <p:cNvPr id="9" name="Straight Connector 8">
            <a:extLst>
              <a:ext uri="{FF2B5EF4-FFF2-40B4-BE49-F238E27FC236}">
                <a16:creationId xmlns:a16="http://schemas.microsoft.com/office/drawing/2014/main" id="{0FC791FF-5FCB-4A39-A771-1DEC8F513974}"/>
              </a:ext>
            </a:extLst>
          </p:cNvPr>
          <p:cNvCxnSpPr>
            <a:stCxn id="7" idx="6"/>
          </p:cNvCxnSpPr>
          <p:nvPr/>
        </p:nvCxnSpPr>
        <p:spPr>
          <a:xfrm>
            <a:off x="1622066" y="1761214"/>
            <a:ext cx="6050943" cy="6758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8EA23B-5F88-4185-A8B1-53E754F039FB}"/>
              </a:ext>
            </a:extLst>
          </p:cNvPr>
          <p:cNvCxnSpPr/>
          <p:nvPr/>
        </p:nvCxnSpPr>
        <p:spPr>
          <a:xfrm flipV="1">
            <a:off x="2441050" y="1407381"/>
            <a:ext cx="0" cy="7076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443BF6B-30FC-4F21-832A-FC2BCEE414FA}"/>
              </a:ext>
            </a:extLst>
          </p:cNvPr>
          <p:cNvCxnSpPr/>
          <p:nvPr/>
        </p:nvCxnSpPr>
        <p:spPr>
          <a:xfrm flipV="1">
            <a:off x="7006424" y="1407381"/>
            <a:ext cx="0" cy="70766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C8FBD078-0967-4864-BDE9-05517D994964}"/>
              </a:ext>
            </a:extLst>
          </p:cNvPr>
          <p:cNvCxnSpPr>
            <a:cxnSpLocks/>
          </p:cNvCxnSpPr>
          <p:nvPr/>
        </p:nvCxnSpPr>
        <p:spPr>
          <a:xfrm rot="5400000">
            <a:off x="7370859" y="1971923"/>
            <a:ext cx="437322" cy="166978"/>
          </a:xfrm>
          <a:prstGeom prst="curvedConnector3">
            <a:avLst>
              <a:gd name="adj1" fmla="val 3909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EA982864-872E-4D55-BFA9-F5F8CCDBF9C6}"/>
              </a:ext>
            </a:extLst>
          </p:cNvPr>
          <p:cNvSpPr/>
          <p:nvPr/>
        </p:nvSpPr>
        <p:spPr>
          <a:xfrm>
            <a:off x="970059" y="1628409"/>
            <a:ext cx="445273" cy="272045"/>
          </a:xfrm>
          <a:custGeom>
            <a:avLst/>
            <a:gdLst>
              <a:gd name="connsiteX0" fmla="*/ 0 w 508884"/>
              <a:gd name="connsiteY0" fmla="*/ 25462 h 272045"/>
              <a:gd name="connsiteX1" fmla="*/ 159026 w 508884"/>
              <a:gd name="connsiteY1" fmla="*/ 271953 h 272045"/>
              <a:gd name="connsiteX2" fmla="*/ 341906 w 508884"/>
              <a:gd name="connsiteY2" fmla="*/ 1608 h 272045"/>
              <a:gd name="connsiteX3" fmla="*/ 508884 w 508884"/>
              <a:gd name="connsiteY3" fmla="*/ 152683 h 272045"/>
              <a:gd name="connsiteX4" fmla="*/ 508884 w 508884"/>
              <a:gd name="connsiteY4" fmla="*/ 152683 h 272045"/>
              <a:gd name="connsiteX5" fmla="*/ 508884 w 508884"/>
              <a:gd name="connsiteY5" fmla="*/ 152683 h 272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84" h="272045">
                <a:moveTo>
                  <a:pt x="0" y="25462"/>
                </a:moveTo>
                <a:cubicBezTo>
                  <a:pt x="51021" y="150695"/>
                  <a:pt x="102042" y="275929"/>
                  <a:pt x="159026" y="271953"/>
                </a:cubicBezTo>
                <a:cubicBezTo>
                  <a:pt x="216010" y="267977"/>
                  <a:pt x="283596" y="21486"/>
                  <a:pt x="341906" y="1608"/>
                </a:cubicBezTo>
                <a:cubicBezTo>
                  <a:pt x="400216" y="-18270"/>
                  <a:pt x="508884" y="152683"/>
                  <a:pt x="508884" y="152683"/>
                </a:cubicBezTo>
                <a:lnTo>
                  <a:pt x="508884" y="152683"/>
                </a:lnTo>
                <a:lnTo>
                  <a:pt x="508884" y="152683"/>
                </a:ln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Tree>
    <p:extLst>
      <p:ext uri="{BB962C8B-B14F-4D97-AF65-F5344CB8AC3E}">
        <p14:creationId xmlns:p14="http://schemas.microsoft.com/office/powerpoint/2010/main" val="586073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8905F3-B134-4B82-A2B8-40AC201B6C97}"/>
              </a:ext>
            </a:extLst>
          </p:cNvPr>
          <p:cNvSpPr>
            <a:spLocks noGrp="1"/>
          </p:cNvSpPr>
          <p:nvPr>
            <p:ph idx="1"/>
          </p:nvPr>
        </p:nvSpPr>
        <p:spPr>
          <a:xfrm>
            <a:off x="67708" y="515515"/>
            <a:ext cx="10515600" cy="960903"/>
          </a:xfrm>
        </p:spPr>
        <p:txBody>
          <a:bodyPr>
            <a:normAutofit fontScale="77500" lnSpcReduction="20000"/>
          </a:bodyPr>
          <a:lstStyle/>
          <a:p>
            <a:pPr marL="0" indent="0">
              <a:buNone/>
            </a:pPr>
            <a:r>
              <a:rPr lang="en-US" dirty="0"/>
              <a:t> Failure of Insulation is called Fault. OR</a:t>
            </a:r>
          </a:p>
          <a:p>
            <a:pPr marL="0" indent="0">
              <a:buNone/>
            </a:pPr>
            <a:r>
              <a:rPr lang="en-US" dirty="0"/>
              <a:t>In an electric </a:t>
            </a:r>
            <a:r>
              <a:rPr lang="en-US" b="1" dirty="0"/>
              <a:t>power system</a:t>
            </a:r>
            <a:r>
              <a:rPr lang="en-US" dirty="0"/>
              <a:t>, a </a:t>
            </a:r>
            <a:r>
              <a:rPr lang="en-US" b="1" dirty="0"/>
              <a:t>fault</a:t>
            </a:r>
            <a:r>
              <a:rPr lang="en-US" dirty="0"/>
              <a:t> or </a:t>
            </a:r>
            <a:r>
              <a:rPr lang="en-US" b="1" dirty="0"/>
              <a:t>fault</a:t>
            </a:r>
            <a:r>
              <a:rPr lang="en-US" dirty="0"/>
              <a:t> current is nothing but a any abnormal electric current flow in the circuit.</a:t>
            </a:r>
            <a:endParaRPr lang="th-TH" dirty="0"/>
          </a:p>
        </p:txBody>
      </p:sp>
      <p:sp>
        <p:nvSpPr>
          <p:cNvPr id="4" name="Date Placeholder 3">
            <a:extLst>
              <a:ext uri="{FF2B5EF4-FFF2-40B4-BE49-F238E27FC236}">
                <a16:creationId xmlns:a16="http://schemas.microsoft.com/office/drawing/2014/main" id="{7191C4E7-C8AB-48A3-8D1F-D7347321F5E5}"/>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70ADF578-5C58-45EA-B848-BCD70F582C8C}"/>
              </a:ext>
            </a:extLst>
          </p:cNvPr>
          <p:cNvSpPr>
            <a:spLocks noGrp="1"/>
          </p:cNvSpPr>
          <p:nvPr>
            <p:ph type="sldNum" sz="quarter" idx="12"/>
          </p:nvPr>
        </p:nvSpPr>
        <p:spPr/>
        <p:txBody>
          <a:bodyPr/>
          <a:lstStyle/>
          <a:p>
            <a:fld id="{33BCD95E-A428-4E8F-A603-A71E22D42A60}" type="slidenum">
              <a:rPr lang="th-TH" smtClean="0"/>
              <a:t>2</a:t>
            </a:fld>
            <a:endParaRPr lang="th-TH"/>
          </a:p>
        </p:txBody>
      </p:sp>
      <p:pic>
        <p:nvPicPr>
          <p:cNvPr id="6" name="Picture 5">
            <a:extLst>
              <a:ext uri="{FF2B5EF4-FFF2-40B4-BE49-F238E27FC236}">
                <a16:creationId xmlns:a16="http://schemas.microsoft.com/office/drawing/2014/main" id="{6E7FF2CC-9AD5-463B-A489-4660057A1AD8}"/>
              </a:ext>
            </a:extLst>
          </p:cNvPr>
          <p:cNvPicPr>
            <a:picLocks noChangeAspect="1"/>
          </p:cNvPicPr>
          <p:nvPr/>
        </p:nvPicPr>
        <p:blipFill>
          <a:blip r:embed="rId2"/>
          <a:stretch>
            <a:fillRect/>
          </a:stretch>
        </p:blipFill>
        <p:spPr>
          <a:xfrm>
            <a:off x="156604" y="2534065"/>
            <a:ext cx="6210300" cy="4238625"/>
          </a:xfrm>
          <a:prstGeom prst="rect">
            <a:avLst/>
          </a:prstGeom>
        </p:spPr>
      </p:pic>
      <p:sp>
        <p:nvSpPr>
          <p:cNvPr id="7" name="Rectangle 6">
            <a:extLst>
              <a:ext uri="{FF2B5EF4-FFF2-40B4-BE49-F238E27FC236}">
                <a16:creationId xmlns:a16="http://schemas.microsoft.com/office/drawing/2014/main" id="{F1F8C578-D996-4910-ADE9-678E7C30E730}"/>
              </a:ext>
            </a:extLst>
          </p:cNvPr>
          <p:cNvSpPr/>
          <p:nvPr/>
        </p:nvSpPr>
        <p:spPr>
          <a:xfrm>
            <a:off x="67708" y="85310"/>
            <a:ext cx="923458" cy="523220"/>
          </a:xfrm>
          <a:prstGeom prst="rect">
            <a:avLst/>
          </a:prstGeom>
        </p:spPr>
        <p:txBody>
          <a:bodyPr wrap="none">
            <a:spAutoFit/>
          </a:bodyPr>
          <a:lstStyle/>
          <a:p>
            <a:r>
              <a:rPr lang="en-US" b="1" dirty="0">
                <a:solidFill>
                  <a:srgbClr val="7030A0"/>
                </a:solidFill>
              </a:rPr>
              <a:t>Fault</a:t>
            </a:r>
            <a:endParaRPr lang="th-TH" dirty="0"/>
          </a:p>
        </p:txBody>
      </p:sp>
      <p:pic>
        <p:nvPicPr>
          <p:cNvPr id="8" name="Picture 7">
            <a:extLst>
              <a:ext uri="{FF2B5EF4-FFF2-40B4-BE49-F238E27FC236}">
                <a16:creationId xmlns:a16="http://schemas.microsoft.com/office/drawing/2014/main" id="{92DCA1C3-108B-41A7-AA09-40C60F19D864}"/>
              </a:ext>
            </a:extLst>
          </p:cNvPr>
          <p:cNvPicPr>
            <a:picLocks noChangeAspect="1"/>
          </p:cNvPicPr>
          <p:nvPr/>
        </p:nvPicPr>
        <p:blipFill>
          <a:blip r:embed="rId3"/>
          <a:stretch>
            <a:fillRect/>
          </a:stretch>
        </p:blipFill>
        <p:spPr>
          <a:xfrm>
            <a:off x="8601074" y="2782957"/>
            <a:ext cx="3590926" cy="2272257"/>
          </a:xfrm>
          <a:prstGeom prst="rect">
            <a:avLst/>
          </a:prstGeom>
        </p:spPr>
      </p:pic>
      <p:pic>
        <p:nvPicPr>
          <p:cNvPr id="9" name="Picture 8">
            <a:extLst>
              <a:ext uri="{FF2B5EF4-FFF2-40B4-BE49-F238E27FC236}">
                <a16:creationId xmlns:a16="http://schemas.microsoft.com/office/drawing/2014/main" id="{1755B7FD-FC36-49B7-BCED-AE8596C539D9}"/>
              </a:ext>
            </a:extLst>
          </p:cNvPr>
          <p:cNvPicPr>
            <a:picLocks noChangeAspect="1"/>
          </p:cNvPicPr>
          <p:nvPr/>
        </p:nvPicPr>
        <p:blipFill>
          <a:blip r:embed="rId4"/>
          <a:stretch>
            <a:fillRect/>
          </a:stretch>
        </p:blipFill>
        <p:spPr>
          <a:xfrm>
            <a:off x="8553967" y="5327374"/>
            <a:ext cx="3590925" cy="1445316"/>
          </a:xfrm>
          <a:prstGeom prst="rect">
            <a:avLst/>
          </a:prstGeom>
        </p:spPr>
      </p:pic>
      <p:pic>
        <p:nvPicPr>
          <p:cNvPr id="10" name="Picture 9">
            <a:extLst>
              <a:ext uri="{FF2B5EF4-FFF2-40B4-BE49-F238E27FC236}">
                <a16:creationId xmlns:a16="http://schemas.microsoft.com/office/drawing/2014/main" id="{7CC67A70-4F9E-420B-9478-8EE88EE4D6A1}"/>
              </a:ext>
            </a:extLst>
          </p:cNvPr>
          <p:cNvPicPr>
            <a:picLocks noChangeAspect="1"/>
          </p:cNvPicPr>
          <p:nvPr/>
        </p:nvPicPr>
        <p:blipFill>
          <a:blip r:embed="rId5"/>
          <a:stretch>
            <a:fillRect/>
          </a:stretch>
        </p:blipFill>
        <p:spPr>
          <a:xfrm>
            <a:off x="6838122" y="1611382"/>
            <a:ext cx="5306770" cy="1171575"/>
          </a:xfrm>
          <a:prstGeom prst="rect">
            <a:avLst/>
          </a:prstGeom>
        </p:spPr>
      </p:pic>
      <p:sp>
        <p:nvSpPr>
          <p:cNvPr id="11" name="TextBox 10">
            <a:extLst>
              <a:ext uri="{FF2B5EF4-FFF2-40B4-BE49-F238E27FC236}">
                <a16:creationId xmlns:a16="http://schemas.microsoft.com/office/drawing/2014/main" id="{6E22D48A-A295-4F6F-84B3-FA07DBA08B9B}"/>
              </a:ext>
            </a:extLst>
          </p:cNvPr>
          <p:cNvSpPr txBox="1"/>
          <p:nvPr/>
        </p:nvSpPr>
        <p:spPr>
          <a:xfrm>
            <a:off x="6432605" y="3188473"/>
            <a:ext cx="1860605" cy="1815882"/>
          </a:xfrm>
          <a:prstGeom prst="rect">
            <a:avLst/>
          </a:prstGeom>
          <a:noFill/>
        </p:spPr>
        <p:txBody>
          <a:bodyPr wrap="square" rtlCol="0">
            <a:spAutoFit/>
          </a:bodyPr>
          <a:lstStyle/>
          <a:p>
            <a:pPr algn="just"/>
            <a:r>
              <a:rPr lang="en-US" sz="1600" dirty="0"/>
              <a:t>A current carrying wire and protect it to cover, if failure of covering than high voltage touch with any iron table or </a:t>
            </a:r>
            <a:r>
              <a:rPr lang="en-US" sz="1600" dirty="0" err="1"/>
              <a:t>etc</a:t>
            </a:r>
            <a:r>
              <a:rPr lang="en-US" sz="1600" dirty="0"/>
              <a:t> means low voltage. </a:t>
            </a:r>
            <a:endParaRPr lang="th-TH" sz="1600" dirty="0"/>
          </a:p>
        </p:txBody>
      </p:sp>
      <p:sp>
        <p:nvSpPr>
          <p:cNvPr id="12" name="Rectangle 11">
            <a:extLst>
              <a:ext uri="{FF2B5EF4-FFF2-40B4-BE49-F238E27FC236}">
                <a16:creationId xmlns:a16="http://schemas.microsoft.com/office/drawing/2014/main" id="{43FD9F34-8A90-432D-A311-9CFA49930A13}"/>
              </a:ext>
            </a:extLst>
          </p:cNvPr>
          <p:cNvSpPr/>
          <p:nvPr/>
        </p:nvSpPr>
        <p:spPr>
          <a:xfrm>
            <a:off x="6658885" y="5004355"/>
            <a:ext cx="1895082" cy="1323439"/>
          </a:xfrm>
          <a:prstGeom prst="rect">
            <a:avLst/>
          </a:prstGeom>
        </p:spPr>
        <p:txBody>
          <a:bodyPr wrap="square">
            <a:spAutoFit/>
          </a:bodyPr>
          <a:lstStyle/>
          <a:p>
            <a:pPr algn="just"/>
            <a:r>
              <a:rPr lang="en-US" sz="1600" dirty="0"/>
              <a:t>Material between HV and LV parts to avoid unexpected flow of current is called </a:t>
            </a:r>
            <a:r>
              <a:rPr lang="en-US" sz="1600" b="1" dirty="0">
                <a:solidFill>
                  <a:srgbClr val="0070C0"/>
                </a:solidFill>
              </a:rPr>
              <a:t>Insulation</a:t>
            </a:r>
            <a:r>
              <a:rPr lang="en-US" sz="1600" dirty="0"/>
              <a:t>.</a:t>
            </a:r>
            <a:endParaRPr lang="th-TH" sz="1600" dirty="0"/>
          </a:p>
        </p:txBody>
      </p:sp>
    </p:spTree>
    <p:extLst>
      <p:ext uri="{BB962C8B-B14F-4D97-AF65-F5344CB8AC3E}">
        <p14:creationId xmlns:p14="http://schemas.microsoft.com/office/powerpoint/2010/main" val="3536445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33401-E44A-481D-BC4C-B2F2F2C6EA96}"/>
              </a:ext>
            </a:extLst>
          </p:cNvPr>
          <p:cNvSpPr>
            <a:spLocks noGrp="1"/>
          </p:cNvSpPr>
          <p:nvPr>
            <p:ph type="title"/>
          </p:nvPr>
        </p:nvSpPr>
        <p:spPr/>
        <p:txBody>
          <a:bodyPr/>
          <a:lstStyle/>
          <a:p>
            <a:r>
              <a:rPr lang="en-US" dirty="0"/>
              <a:t>Normal Operation and current flow</a:t>
            </a:r>
            <a:endParaRPr lang="th-TH" dirty="0"/>
          </a:p>
        </p:txBody>
      </p:sp>
      <p:sp>
        <p:nvSpPr>
          <p:cNvPr id="3" name="Content Placeholder 2">
            <a:extLst>
              <a:ext uri="{FF2B5EF4-FFF2-40B4-BE49-F238E27FC236}">
                <a16:creationId xmlns:a16="http://schemas.microsoft.com/office/drawing/2014/main" id="{4817EB89-242A-47FC-AABE-890FBD93DDF2}"/>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CB77E615-AC6A-4EAD-9077-32BAB90C66EA}"/>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45AE275A-EF44-4564-94A0-7D85C7206C3F}"/>
              </a:ext>
            </a:extLst>
          </p:cNvPr>
          <p:cNvSpPr>
            <a:spLocks noGrp="1"/>
          </p:cNvSpPr>
          <p:nvPr>
            <p:ph type="sldNum" sz="quarter" idx="12"/>
          </p:nvPr>
        </p:nvSpPr>
        <p:spPr/>
        <p:txBody>
          <a:bodyPr/>
          <a:lstStyle/>
          <a:p>
            <a:fld id="{33BCD95E-A428-4E8F-A603-A71E22D42A60}" type="slidenum">
              <a:rPr lang="th-TH" smtClean="0"/>
              <a:t>20</a:t>
            </a:fld>
            <a:endParaRPr lang="th-TH"/>
          </a:p>
        </p:txBody>
      </p:sp>
      <p:pic>
        <p:nvPicPr>
          <p:cNvPr id="7" name="Picture 6">
            <a:extLst>
              <a:ext uri="{FF2B5EF4-FFF2-40B4-BE49-F238E27FC236}">
                <a16:creationId xmlns:a16="http://schemas.microsoft.com/office/drawing/2014/main" id="{33A061CC-B768-417B-A403-0297F7F5B75B}"/>
              </a:ext>
            </a:extLst>
          </p:cNvPr>
          <p:cNvPicPr>
            <a:picLocks noChangeAspect="1"/>
          </p:cNvPicPr>
          <p:nvPr/>
        </p:nvPicPr>
        <p:blipFill>
          <a:blip r:embed="rId2"/>
          <a:stretch>
            <a:fillRect/>
          </a:stretch>
        </p:blipFill>
        <p:spPr>
          <a:xfrm>
            <a:off x="691764" y="1767061"/>
            <a:ext cx="10972800" cy="4866430"/>
          </a:xfrm>
          <a:prstGeom prst="rect">
            <a:avLst/>
          </a:prstGeom>
        </p:spPr>
      </p:pic>
    </p:spTree>
    <p:extLst>
      <p:ext uri="{BB962C8B-B14F-4D97-AF65-F5344CB8AC3E}">
        <p14:creationId xmlns:p14="http://schemas.microsoft.com/office/powerpoint/2010/main" val="3307952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E413CC-A3B6-46C3-9CC9-B105BB04D1F3}"/>
              </a:ext>
            </a:extLst>
          </p:cNvPr>
          <p:cNvPicPr>
            <a:picLocks noChangeAspect="1"/>
          </p:cNvPicPr>
          <p:nvPr/>
        </p:nvPicPr>
        <p:blipFill>
          <a:blip r:embed="rId2"/>
          <a:stretch>
            <a:fillRect/>
          </a:stretch>
        </p:blipFill>
        <p:spPr>
          <a:xfrm>
            <a:off x="771277" y="174928"/>
            <a:ext cx="10450664" cy="5787410"/>
          </a:xfrm>
          <a:prstGeom prst="rect">
            <a:avLst/>
          </a:prstGeom>
        </p:spPr>
      </p:pic>
    </p:spTree>
    <p:extLst>
      <p:ext uri="{BB962C8B-B14F-4D97-AF65-F5344CB8AC3E}">
        <p14:creationId xmlns:p14="http://schemas.microsoft.com/office/powerpoint/2010/main" val="2512613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8FC56-317F-4923-A263-8714359CE486}"/>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F1CF4106-21AC-47FE-9747-A8C9F1246261}"/>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B94BD879-A7A2-4521-A927-C28FB06A1B1F}"/>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F9119829-54FE-48D3-9E4E-A3A438E93DA3}"/>
              </a:ext>
            </a:extLst>
          </p:cNvPr>
          <p:cNvSpPr>
            <a:spLocks noGrp="1"/>
          </p:cNvSpPr>
          <p:nvPr>
            <p:ph type="sldNum" sz="quarter" idx="12"/>
          </p:nvPr>
        </p:nvSpPr>
        <p:spPr/>
        <p:txBody>
          <a:bodyPr/>
          <a:lstStyle/>
          <a:p>
            <a:fld id="{33BCD95E-A428-4E8F-A603-A71E22D42A60}" type="slidenum">
              <a:rPr lang="th-TH" smtClean="0"/>
              <a:t>22</a:t>
            </a:fld>
            <a:endParaRPr lang="th-TH"/>
          </a:p>
        </p:txBody>
      </p:sp>
      <p:pic>
        <p:nvPicPr>
          <p:cNvPr id="6" name="Picture 5">
            <a:extLst>
              <a:ext uri="{FF2B5EF4-FFF2-40B4-BE49-F238E27FC236}">
                <a16:creationId xmlns:a16="http://schemas.microsoft.com/office/drawing/2014/main" id="{2AD8E13F-BEB9-414F-ADEB-79F2A705D217}"/>
              </a:ext>
            </a:extLst>
          </p:cNvPr>
          <p:cNvPicPr>
            <a:picLocks noChangeAspect="1"/>
          </p:cNvPicPr>
          <p:nvPr/>
        </p:nvPicPr>
        <p:blipFill>
          <a:blip r:embed="rId2"/>
          <a:stretch>
            <a:fillRect/>
          </a:stretch>
        </p:blipFill>
        <p:spPr>
          <a:xfrm>
            <a:off x="219075" y="747712"/>
            <a:ext cx="11753850" cy="5362575"/>
          </a:xfrm>
          <a:prstGeom prst="rect">
            <a:avLst/>
          </a:prstGeom>
        </p:spPr>
      </p:pic>
    </p:spTree>
    <p:extLst>
      <p:ext uri="{BB962C8B-B14F-4D97-AF65-F5344CB8AC3E}">
        <p14:creationId xmlns:p14="http://schemas.microsoft.com/office/powerpoint/2010/main" val="4160088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D902-4C6B-4A80-B728-0509E662429D}"/>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1671360-1B09-4225-B279-26B8779716AB}"/>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4863EC4A-E1FB-4631-AF2D-2D341F727F5A}"/>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94B87362-55F8-4E94-BA49-413904F0057B}"/>
              </a:ext>
            </a:extLst>
          </p:cNvPr>
          <p:cNvSpPr>
            <a:spLocks noGrp="1"/>
          </p:cNvSpPr>
          <p:nvPr>
            <p:ph type="sldNum" sz="quarter" idx="12"/>
          </p:nvPr>
        </p:nvSpPr>
        <p:spPr/>
        <p:txBody>
          <a:bodyPr/>
          <a:lstStyle/>
          <a:p>
            <a:fld id="{33BCD95E-A428-4E8F-A603-A71E22D42A60}" type="slidenum">
              <a:rPr lang="th-TH" smtClean="0"/>
              <a:t>23</a:t>
            </a:fld>
            <a:endParaRPr lang="th-TH"/>
          </a:p>
        </p:txBody>
      </p:sp>
      <p:pic>
        <p:nvPicPr>
          <p:cNvPr id="6" name="Picture 5">
            <a:extLst>
              <a:ext uri="{FF2B5EF4-FFF2-40B4-BE49-F238E27FC236}">
                <a16:creationId xmlns:a16="http://schemas.microsoft.com/office/drawing/2014/main" id="{8D250D5A-4D15-4659-8308-A923F6AE4234}"/>
              </a:ext>
            </a:extLst>
          </p:cNvPr>
          <p:cNvPicPr>
            <a:picLocks noChangeAspect="1"/>
          </p:cNvPicPr>
          <p:nvPr/>
        </p:nvPicPr>
        <p:blipFill>
          <a:blip r:embed="rId2"/>
          <a:stretch>
            <a:fillRect/>
          </a:stretch>
        </p:blipFill>
        <p:spPr>
          <a:xfrm>
            <a:off x="1596007" y="771276"/>
            <a:ext cx="8386193" cy="4774758"/>
          </a:xfrm>
          <a:prstGeom prst="rect">
            <a:avLst/>
          </a:prstGeom>
        </p:spPr>
      </p:pic>
    </p:spTree>
    <p:extLst>
      <p:ext uri="{BB962C8B-B14F-4D97-AF65-F5344CB8AC3E}">
        <p14:creationId xmlns:p14="http://schemas.microsoft.com/office/powerpoint/2010/main" val="2589896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FB66-7A99-4DE7-B70F-4331CE57485B}"/>
              </a:ext>
            </a:extLst>
          </p:cNvPr>
          <p:cNvSpPr>
            <a:spLocks noGrp="1"/>
          </p:cNvSpPr>
          <p:nvPr>
            <p:ph type="title"/>
          </p:nvPr>
        </p:nvSpPr>
        <p:spPr>
          <a:xfrm>
            <a:off x="122583" y="117365"/>
            <a:ext cx="10515600" cy="612885"/>
          </a:xfrm>
        </p:spPr>
        <p:txBody>
          <a:bodyPr>
            <a:normAutofit fontScale="90000"/>
          </a:bodyPr>
          <a:lstStyle/>
          <a:p>
            <a:r>
              <a:rPr lang="en-US" b="1" dirty="0">
                <a:solidFill>
                  <a:srgbClr val="7030A0"/>
                </a:solidFill>
              </a:rPr>
              <a:t>TYPES OF FAULTS IN POWER SYSTEM</a:t>
            </a:r>
            <a:endParaRPr lang="th-TH" b="1" dirty="0">
              <a:solidFill>
                <a:srgbClr val="7030A0"/>
              </a:solidFill>
            </a:endParaRPr>
          </a:p>
        </p:txBody>
      </p:sp>
      <p:sp>
        <p:nvSpPr>
          <p:cNvPr id="5" name="Slide Number Placeholder 4">
            <a:extLst>
              <a:ext uri="{FF2B5EF4-FFF2-40B4-BE49-F238E27FC236}">
                <a16:creationId xmlns:a16="http://schemas.microsoft.com/office/drawing/2014/main" id="{54B89D17-0636-40C1-8070-0F363DD54B7E}"/>
              </a:ext>
            </a:extLst>
          </p:cNvPr>
          <p:cNvSpPr>
            <a:spLocks noGrp="1"/>
          </p:cNvSpPr>
          <p:nvPr>
            <p:ph type="sldNum" sz="quarter" idx="12"/>
          </p:nvPr>
        </p:nvSpPr>
        <p:spPr/>
        <p:txBody>
          <a:bodyPr/>
          <a:lstStyle/>
          <a:p>
            <a:fld id="{33BCD95E-A428-4E8F-A603-A71E22D42A60}" type="slidenum">
              <a:rPr lang="th-TH" smtClean="0"/>
              <a:t>24</a:t>
            </a:fld>
            <a:endParaRPr lang="th-TH"/>
          </a:p>
        </p:txBody>
      </p:sp>
      <p:pic>
        <p:nvPicPr>
          <p:cNvPr id="6" name="Picture 5">
            <a:extLst>
              <a:ext uri="{FF2B5EF4-FFF2-40B4-BE49-F238E27FC236}">
                <a16:creationId xmlns:a16="http://schemas.microsoft.com/office/drawing/2014/main" id="{AABA75D1-87C1-46A1-B822-A24A79363211}"/>
              </a:ext>
            </a:extLst>
          </p:cNvPr>
          <p:cNvPicPr>
            <a:picLocks noChangeAspect="1"/>
          </p:cNvPicPr>
          <p:nvPr/>
        </p:nvPicPr>
        <p:blipFill>
          <a:blip r:embed="rId2"/>
          <a:stretch>
            <a:fillRect/>
          </a:stretch>
        </p:blipFill>
        <p:spPr>
          <a:xfrm>
            <a:off x="247650" y="730250"/>
            <a:ext cx="5848350" cy="5067300"/>
          </a:xfrm>
          <a:prstGeom prst="rect">
            <a:avLst/>
          </a:prstGeom>
        </p:spPr>
      </p:pic>
      <p:pic>
        <p:nvPicPr>
          <p:cNvPr id="7" name="Picture 6">
            <a:extLst>
              <a:ext uri="{FF2B5EF4-FFF2-40B4-BE49-F238E27FC236}">
                <a16:creationId xmlns:a16="http://schemas.microsoft.com/office/drawing/2014/main" id="{FBD41BE8-30EF-440D-81AD-FFA8A6E9C439}"/>
              </a:ext>
            </a:extLst>
          </p:cNvPr>
          <p:cNvPicPr>
            <a:picLocks noChangeAspect="1"/>
          </p:cNvPicPr>
          <p:nvPr/>
        </p:nvPicPr>
        <p:blipFill>
          <a:blip r:embed="rId3"/>
          <a:stretch>
            <a:fillRect/>
          </a:stretch>
        </p:blipFill>
        <p:spPr>
          <a:xfrm>
            <a:off x="7992717" y="244474"/>
            <a:ext cx="4076700" cy="3019425"/>
          </a:xfrm>
          <a:prstGeom prst="rect">
            <a:avLst/>
          </a:prstGeom>
        </p:spPr>
      </p:pic>
      <p:pic>
        <p:nvPicPr>
          <p:cNvPr id="8" name="Picture 7">
            <a:extLst>
              <a:ext uri="{FF2B5EF4-FFF2-40B4-BE49-F238E27FC236}">
                <a16:creationId xmlns:a16="http://schemas.microsoft.com/office/drawing/2014/main" id="{4152A526-1A99-4667-88D5-10ACAA484C21}"/>
              </a:ext>
            </a:extLst>
          </p:cNvPr>
          <p:cNvPicPr>
            <a:picLocks noChangeAspect="1"/>
          </p:cNvPicPr>
          <p:nvPr/>
        </p:nvPicPr>
        <p:blipFill>
          <a:blip r:embed="rId4"/>
          <a:stretch>
            <a:fillRect/>
          </a:stretch>
        </p:blipFill>
        <p:spPr>
          <a:xfrm>
            <a:off x="6555436" y="3391008"/>
            <a:ext cx="5314950" cy="2781300"/>
          </a:xfrm>
          <a:prstGeom prst="rect">
            <a:avLst/>
          </a:prstGeom>
        </p:spPr>
      </p:pic>
    </p:spTree>
    <p:extLst>
      <p:ext uri="{BB962C8B-B14F-4D97-AF65-F5344CB8AC3E}">
        <p14:creationId xmlns:p14="http://schemas.microsoft.com/office/powerpoint/2010/main" val="1650557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336D-E009-46E4-AEF7-4B1175C88695}"/>
              </a:ext>
            </a:extLst>
          </p:cNvPr>
          <p:cNvSpPr>
            <a:spLocks noGrp="1"/>
          </p:cNvSpPr>
          <p:nvPr>
            <p:ph type="title"/>
          </p:nvPr>
        </p:nvSpPr>
        <p:spPr>
          <a:xfrm>
            <a:off x="249802" y="136525"/>
            <a:ext cx="11526079" cy="740106"/>
          </a:xfrm>
        </p:spPr>
        <p:txBody>
          <a:bodyPr>
            <a:normAutofit/>
          </a:bodyPr>
          <a:lstStyle/>
          <a:p>
            <a:r>
              <a:rPr lang="en-US" b="1" dirty="0">
                <a:solidFill>
                  <a:srgbClr val="7030A0"/>
                </a:solidFill>
              </a:rPr>
              <a:t>Open Circuit Faults OR Series Faults</a:t>
            </a:r>
            <a:endParaRPr lang="th-TH" b="1" dirty="0">
              <a:solidFill>
                <a:srgbClr val="7030A0"/>
              </a:solidFill>
            </a:endParaRPr>
          </a:p>
        </p:txBody>
      </p:sp>
      <p:sp>
        <p:nvSpPr>
          <p:cNvPr id="3" name="Content Placeholder 2">
            <a:extLst>
              <a:ext uri="{FF2B5EF4-FFF2-40B4-BE49-F238E27FC236}">
                <a16:creationId xmlns:a16="http://schemas.microsoft.com/office/drawing/2014/main" id="{DA377FC5-400C-4F1B-8300-F90B9B3F7B52}"/>
              </a:ext>
            </a:extLst>
          </p:cNvPr>
          <p:cNvSpPr>
            <a:spLocks noGrp="1"/>
          </p:cNvSpPr>
          <p:nvPr>
            <p:ph idx="1"/>
          </p:nvPr>
        </p:nvSpPr>
        <p:spPr>
          <a:xfrm>
            <a:off x="249802" y="1006876"/>
            <a:ext cx="11748715" cy="2070279"/>
          </a:xfrm>
        </p:spPr>
        <p:txBody>
          <a:bodyPr/>
          <a:lstStyle/>
          <a:p>
            <a:pPr marL="0" indent="0" algn="just">
              <a:buNone/>
            </a:pPr>
            <a:r>
              <a:rPr lang="en-US" dirty="0"/>
              <a:t>The open circuit fault mainly occurs because of the failure of one or two conductors. The open circuit fault takes place in series with the line, and because of this, it is also called the series fault. Such types of faults affect the reliability of the system. </a:t>
            </a:r>
          </a:p>
          <a:p>
            <a:pPr marL="0" indent="0" algn="just">
              <a:buNone/>
            </a:pPr>
            <a:endParaRPr lang="th-TH" dirty="0"/>
          </a:p>
        </p:txBody>
      </p:sp>
      <p:sp>
        <p:nvSpPr>
          <p:cNvPr id="4" name="Date Placeholder 3">
            <a:extLst>
              <a:ext uri="{FF2B5EF4-FFF2-40B4-BE49-F238E27FC236}">
                <a16:creationId xmlns:a16="http://schemas.microsoft.com/office/drawing/2014/main" id="{B36E970B-5E83-4C4C-BA14-AF0EE9C0D3DA}"/>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0507EF76-9800-446D-A459-567CA207CB17}"/>
              </a:ext>
            </a:extLst>
          </p:cNvPr>
          <p:cNvSpPr>
            <a:spLocks noGrp="1"/>
          </p:cNvSpPr>
          <p:nvPr>
            <p:ph type="sldNum" sz="quarter" idx="12"/>
          </p:nvPr>
        </p:nvSpPr>
        <p:spPr/>
        <p:txBody>
          <a:bodyPr/>
          <a:lstStyle/>
          <a:p>
            <a:fld id="{33BCD95E-A428-4E8F-A603-A71E22D42A60}" type="slidenum">
              <a:rPr lang="th-TH" smtClean="0"/>
              <a:t>25</a:t>
            </a:fld>
            <a:endParaRPr lang="th-TH" dirty="0"/>
          </a:p>
        </p:txBody>
      </p:sp>
      <p:sp>
        <p:nvSpPr>
          <p:cNvPr id="6" name="Rectangle 5">
            <a:extLst>
              <a:ext uri="{FF2B5EF4-FFF2-40B4-BE49-F238E27FC236}">
                <a16:creationId xmlns:a16="http://schemas.microsoft.com/office/drawing/2014/main" id="{2F3E4402-AF31-4E0F-9EB3-438FF0FC27CC}"/>
              </a:ext>
            </a:extLst>
          </p:cNvPr>
          <p:cNvSpPr/>
          <p:nvPr/>
        </p:nvSpPr>
        <p:spPr>
          <a:xfrm>
            <a:off x="395197" y="3872852"/>
            <a:ext cx="6096000" cy="2246769"/>
          </a:xfrm>
          <a:prstGeom prst="rect">
            <a:avLst/>
          </a:prstGeom>
        </p:spPr>
        <p:txBody>
          <a:bodyPr>
            <a:spAutoFit/>
          </a:bodyPr>
          <a:lstStyle/>
          <a:p>
            <a:pPr marL="514350" indent="-514350" algn="just">
              <a:buFont typeface="+mj-lt"/>
              <a:buAutoNum type="arabicParenR"/>
            </a:pPr>
            <a:r>
              <a:rPr lang="en-US" dirty="0"/>
              <a:t>Open Conductor Fault.</a:t>
            </a:r>
          </a:p>
          <a:p>
            <a:pPr marL="514350" indent="-514350" algn="just">
              <a:buFont typeface="+mj-lt"/>
              <a:buAutoNum type="arabicParenR"/>
            </a:pPr>
            <a:endParaRPr lang="en-US" dirty="0"/>
          </a:p>
          <a:p>
            <a:pPr marL="514350" indent="-514350" algn="just">
              <a:buFont typeface="+mj-lt"/>
              <a:buAutoNum type="arabicParenR"/>
            </a:pPr>
            <a:r>
              <a:rPr lang="en-US" dirty="0"/>
              <a:t>Two conductors Open Fault.</a:t>
            </a:r>
          </a:p>
          <a:p>
            <a:pPr marL="514350" indent="-514350" algn="just">
              <a:buFont typeface="+mj-lt"/>
              <a:buAutoNum type="arabicParenR"/>
            </a:pPr>
            <a:endParaRPr lang="en-US" dirty="0"/>
          </a:p>
          <a:p>
            <a:pPr marL="514350" indent="-514350" algn="just">
              <a:buFont typeface="+mj-lt"/>
              <a:buAutoNum type="arabicParenR"/>
            </a:pPr>
            <a:r>
              <a:rPr lang="en-US" dirty="0"/>
              <a:t>Three conductors Open Fault.</a:t>
            </a:r>
          </a:p>
        </p:txBody>
      </p:sp>
      <p:sp>
        <p:nvSpPr>
          <p:cNvPr id="7" name="Rectangle 6">
            <a:extLst>
              <a:ext uri="{FF2B5EF4-FFF2-40B4-BE49-F238E27FC236}">
                <a16:creationId xmlns:a16="http://schemas.microsoft.com/office/drawing/2014/main" id="{1150ECFC-8C67-483C-9122-E9BA218181CB}"/>
              </a:ext>
            </a:extLst>
          </p:cNvPr>
          <p:cNvSpPr/>
          <p:nvPr/>
        </p:nvSpPr>
        <p:spPr>
          <a:xfrm>
            <a:off x="249802" y="3110948"/>
            <a:ext cx="6830075" cy="523220"/>
          </a:xfrm>
          <a:prstGeom prst="rect">
            <a:avLst/>
          </a:prstGeom>
        </p:spPr>
        <p:txBody>
          <a:bodyPr wrap="none">
            <a:spAutoFit/>
          </a:bodyPr>
          <a:lstStyle/>
          <a:p>
            <a:r>
              <a:rPr lang="en-US" b="1" dirty="0">
                <a:solidFill>
                  <a:srgbClr val="7030A0"/>
                </a:solidFill>
              </a:rPr>
              <a:t>Types Of Open Circuit Faults OR Series Faults</a:t>
            </a:r>
            <a:endParaRPr lang="th-TH" dirty="0"/>
          </a:p>
        </p:txBody>
      </p:sp>
      <p:pic>
        <p:nvPicPr>
          <p:cNvPr id="8" name="Picture 7">
            <a:extLst>
              <a:ext uri="{FF2B5EF4-FFF2-40B4-BE49-F238E27FC236}">
                <a16:creationId xmlns:a16="http://schemas.microsoft.com/office/drawing/2014/main" id="{8C7A1C38-7827-496A-9B48-00AD1CA479A4}"/>
              </a:ext>
            </a:extLst>
          </p:cNvPr>
          <p:cNvPicPr>
            <a:picLocks noChangeAspect="1"/>
          </p:cNvPicPr>
          <p:nvPr/>
        </p:nvPicPr>
        <p:blipFill>
          <a:blip r:embed="rId2"/>
          <a:stretch>
            <a:fillRect/>
          </a:stretch>
        </p:blipFill>
        <p:spPr>
          <a:xfrm>
            <a:off x="9482295" y="4317982"/>
            <a:ext cx="2560320" cy="1700104"/>
          </a:xfrm>
          <a:prstGeom prst="rect">
            <a:avLst/>
          </a:prstGeom>
        </p:spPr>
      </p:pic>
      <p:pic>
        <p:nvPicPr>
          <p:cNvPr id="9" name="Picture 8">
            <a:extLst>
              <a:ext uri="{FF2B5EF4-FFF2-40B4-BE49-F238E27FC236}">
                <a16:creationId xmlns:a16="http://schemas.microsoft.com/office/drawing/2014/main" id="{0702FE3A-1BF4-40B6-9D16-0DB1B890F16C}"/>
              </a:ext>
            </a:extLst>
          </p:cNvPr>
          <p:cNvPicPr>
            <a:picLocks noChangeAspect="1"/>
          </p:cNvPicPr>
          <p:nvPr/>
        </p:nvPicPr>
        <p:blipFill>
          <a:blip r:embed="rId3"/>
          <a:stretch>
            <a:fillRect/>
          </a:stretch>
        </p:blipFill>
        <p:spPr>
          <a:xfrm>
            <a:off x="5657719" y="4317982"/>
            <a:ext cx="3474720" cy="1700104"/>
          </a:xfrm>
          <a:prstGeom prst="rect">
            <a:avLst/>
          </a:prstGeom>
        </p:spPr>
      </p:pic>
    </p:spTree>
    <p:extLst>
      <p:ext uri="{BB962C8B-B14F-4D97-AF65-F5344CB8AC3E}">
        <p14:creationId xmlns:p14="http://schemas.microsoft.com/office/powerpoint/2010/main" val="418898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98EE-5458-4EA5-813C-4A0D56325218}"/>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3383F929-B004-476A-8D37-CA883356DE2A}"/>
              </a:ext>
            </a:extLst>
          </p:cNvPr>
          <p:cNvSpPr>
            <a:spLocks noGrp="1"/>
          </p:cNvSpPr>
          <p:nvPr>
            <p:ph idx="1"/>
          </p:nvPr>
        </p:nvSpPr>
        <p:spPr/>
        <p:txBody>
          <a:bodyPr/>
          <a:lstStyle/>
          <a:p>
            <a:pPr marL="0" indent="0">
              <a:buNone/>
            </a:pPr>
            <a:r>
              <a:rPr lang="en-US" b="1" dirty="0"/>
              <a:t>Open conductor faults</a:t>
            </a:r>
            <a:r>
              <a:rPr lang="en-US" dirty="0"/>
              <a:t> are series </a:t>
            </a:r>
            <a:r>
              <a:rPr lang="en-US" b="1" dirty="0"/>
              <a:t>faults</a:t>
            </a:r>
            <a:r>
              <a:rPr lang="en-US" dirty="0"/>
              <a:t> which involve a break in one or two of the three </a:t>
            </a:r>
            <a:r>
              <a:rPr lang="en-US" b="1" dirty="0"/>
              <a:t>conductors</a:t>
            </a:r>
            <a:r>
              <a:rPr lang="en-US" dirty="0"/>
              <a:t> of a three phase power system. As such, the </a:t>
            </a:r>
            <a:r>
              <a:rPr lang="en-US" b="1" dirty="0"/>
              <a:t>fault</a:t>
            </a:r>
            <a:r>
              <a:rPr lang="en-US" dirty="0"/>
              <a:t> is an unsymmetrical </a:t>
            </a:r>
            <a:r>
              <a:rPr lang="en-US" b="1" dirty="0"/>
              <a:t>fault</a:t>
            </a:r>
            <a:r>
              <a:rPr lang="en-US" dirty="0"/>
              <a:t> and thus, the theory of symmetrical components was revisited.</a:t>
            </a:r>
            <a:endParaRPr lang="th-TH" dirty="0"/>
          </a:p>
        </p:txBody>
      </p:sp>
      <p:sp>
        <p:nvSpPr>
          <p:cNvPr id="4" name="Date Placeholder 3">
            <a:extLst>
              <a:ext uri="{FF2B5EF4-FFF2-40B4-BE49-F238E27FC236}">
                <a16:creationId xmlns:a16="http://schemas.microsoft.com/office/drawing/2014/main" id="{2A00042E-EED5-4459-B4BD-C248835AEDF7}"/>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85A062F1-7760-41DC-8F9C-29531EC37C5A}"/>
              </a:ext>
            </a:extLst>
          </p:cNvPr>
          <p:cNvSpPr>
            <a:spLocks noGrp="1"/>
          </p:cNvSpPr>
          <p:nvPr>
            <p:ph type="sldNum" sz="quarter" idx="12"/>
          </p:nvPr>
        </p:nvSpPr>
        <p:spPr/>
        <p:txBody>
          <a:bodyPr/>
          <a:lstStyle/>
          <a:p>
            <a:fld id="{33BCD95E-A428-4E8F-A603-A71E22D42A60}" type="slidenum">
              <a:rPr lang="th-TH" smtClean="0"/>
              <a:t>26</a:t>
            </a:fld>
            <a:endParaRPr lang="th-TH"/>
          </a:p>
        </p:txBody>
      </p:sp>
    </p:spTree>
    <p:extLst>
      <p:ext uri="{BB962C8B-B14F-4D97-AF65-F5344CB8AC3E}">
        <p14:creationId xmlns:p14="http://schemas.microsoft.com/office/powerpoint/2010/main" val="3141373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578C28-B4B7-4681-955C-F271A8FA29A8}"/>
              </a:ext>
            </a:extLst>
          </p:cNvPr>
          <p:cNvSpPr>
            <a:spLocks noGrp="1"/>
          </p:cNvSpPr>
          <p:nvPr>
            <p:ph idx="1"/>
          </p:nvPr>
        </p:nvSpPr>
        <p:spPr>
          <a:xfrm>
            <a:off x="369073" y="4740081"/>
            <a:ext cx="8798781" cy="1325563"/>
          </a:xfrm>
        </p:spPr>
        <p:txBody>
          <a:bodyPr/>
          <a:lstStyle/>
          <a:p>
            <a:r>
              <a:rPr lang="en-US" dirty="0"/>
              <a:t>These two faults 3LG and 3 LL faults are quiet similar to each other</a:t>
            </a:r>
            <a:endParaRPr lang="th-TH" dirty="0"/>
          </a:p>
        </p:txBody>
      </p:sp>
      <p:sp>
        <p:nvSpPr>
          <p:cNvPr id="4" name="Date Placeholder 3">
            <a:extLst>
              <a:ext uri="{FF2B5EF4-FFF2-40B4-BE49-F238E27FC236}">
                <a16:creationId xmlns:a16="http://schemas.microsoft.com/office/drawing/2014/main" id="{CD108F9C-C45A-4026-B2DD-2F0CC6821BB7}"/>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6FF699B4-36AD-4E2C-B86C-166DE39F4070}"/>
              </a:ext>
            </a:extLst>
          </p:cNvPr>
          <p:cNvSpPr>
            <a:spLocks noGrp="1"/>
          </p:cNvSpPr>
          <p:nvPr>
            <p:ph type="sldNum" sz="quarter" idx="12"/>
          </p:nvPr>
        </p:nvSpPr>
        <p:spPr/>
        <p:txBody>
          <a:bodyPr/>
          <a:lstStyle/>
          <a:p>
            <a:fld id="{33BCD95E-A428-4E8F-A603-A71E22D42A60}" type="slidenum">
              <a:rPr lang="th-TH" smtClean="0"/>
              <a:t>27</a:t>
            </a:fld>
            <a:endParaRPr lang="th-TH"/>
          </a:p>
        </p:txBody>
      </p:sp>
      <p:pic>
        <p:nvPicPr>
          <p:cNvPr id="6" name="Picture 5">
            <a:extLst>
              <a:ext uri="{FF2B5EF4-FFF2-40B4-BE49-F238E27FC236}">
                <a16:creationId xmlns:a16="http://schemas.microsoft.com/office/drawing/2014/main" id="{51DDBE02-0F7A-46F7-A1E1-97A5DD2246AF}"/>
              </a:ext>
            </a:extLst>
          </p:cNvPr>
          <p:cNvPicPr>
            <a:picLocks noChangeAspect="1"/>
          </p:cNvPicPr>
          <p:nvPr/>
        </p:nvPicPr>
        <p:blipFill>
          <a:blip r:embed="rId2"/>
          <a:stretch>
            <a:fillRect/>
          </a:stretch>
        </p:blipFill>
        <p:spPr>
          <a:xfrm>
            <a:off x="633415" y="209550"/>
            <a:ext cx="7136923" cy="4206240"/>
          </a:xfrm>
          <a:prstGeom prst="rect">
            <a:avLst/>
          </a:prstGeom>
        </p:spPr>
      </p:pic>
      <p:sp>
        <p:nvSpPr>
          <p:cNvPr id="7" name="Rectangle 6">
            <a:extLst>
              <a:ext uri="{FF2B5EF4-FFF2-40B4-BE49-F238E27FC236}">
                <a16:creationId xmlns:a16="http://schemas.microsoft.com/office/drawing/2014/main" id="{2F3916EC-10B2-4E53-A2B2-EC3E5B8BC786}"/>
              </a:ext>
            </a:extLst>
          </p:cNvPr>
          <p:cNvSpPr/>
          <p:nvPr/>
        </p:nvSpPr>
        <p:spPr>
          <a:xfrm>
            <a:off x="7844349" y="209550"/>
            <a:ext cx="4138267" cy="923330"/>
          </a:xfrm>
          <a:prstGeom prst="rect">
            <a:avLst/>
          </a:prstGeom>
        </p:spPr>
        <p:txBody>
          <a:bodyPr wrap="square">
            <a:spAutoFit/>
          </a:bodyPr>
          <a:lstStyle/>
          <a:p>
            <a:r>
              <a:rPr lang="en-US" sz="1800" dirty="0"/>
              <a:t>Three phase line to ground Fault, where A , B, C are shorted together and they are</a:t>
            </a:r>
          </a:p>
          <a:p>
            <a:r>
              <a:rPr lang="en-US" sz="1800" dirty="0"/>
              <a:t>Grounded.</a:t>
            </a:r>
            <a:endParaRPr lang="th-TH" sz="1800" dirty="0"/>
          </a:p>
        </p:txBody>
      </p:sp>
      <p:pic>
        <p:nvPicPr>
          <p:cNvPr id="35" name="Picture 34">
            <a:extLst>
              <a:ext uri="{FF2B5EF4-FFF2-40B4-BE49-F238E27FC236}">
                <a16:creationId xmlns:a16="http://schemas.microsoft.com/office/drawing/2014/main" id="{741FB4A5-1C5C-4630-986C-5B08BC3B3E6D}"/>
              </a:ext>
            </a:extLst>
          </p:cNvPr>
          <p:cNvPicPr>
            <a:picLocks noChangeAspect="1"/>
          </p:cNvPicPr>
          <p:nvPr/>
        </p:nvPicPr>
        <p:blipFill>
          <a:blip r:embed="rId3"/>
          <a:stretch>
            <a:fillRect/>
          </a:stretch>
        </p:blipFill>
        <p:spPr>
          <a:xfrm>
            <a:off x="10181871" y="2884013"/>
            <a:ext cx="1826923" cy="2609850"/>
          </a:xfrm>
          <a:prstGeom prst="rect">
            <a:avLst/>
          </a:prstGeom>
        </p:spPr>
      </p:pic>
      <p:sp>
        <p:nvSpPr>
          <p:cNvPr id="45" name="TextBox 44">
            <a:extLst>
              <a:ext uri="{FF2B5EF4-FFF2-40B4-BE49-F238E27FC236}">
                <a16:creationId xmlns:a16="http://schemas.microsoft.com/office/drawing/2014/main" id="{05DCCA6F-0C72-4AA3-BE12-882B3900EC16}"/>
              </a:ext>
            </a:extLst>
          </p:cNvPr>
          <p:cNvSpPr txBox="1"/>
          <p:nvPr/>
        </p:nvSpPr>
        <p:spPr>
          <a:xfrm>
            <a:off x="7891899" y="5818154"/>
            <a:ext cx="3709053" cy="923330"/>
          </a:xfrm>
          <a:prstGeom prst="rect">
            <a:avLst/>
          </a:prstGeom>
          <a:noFill/>
        </p:spPr>
        <p:txBody>
          <a:bodyPr wrap="square" rtlCol="0">
            <a:spAutoFit/>
          </a:bodyPr>
          <a:lstStyle/>
          <a:p>
            <a:r>
              <a:rPr lang="en-US" sz="1800" dirty="0"/>
              <a:t>In this type of fault A,B,C that are shorted together but ground is not involved. </a:t>
            </a:r>
            <a:endParaRPr lang="th-TH" sz="1800" dirty="0"/>
          </a:p>
        </p:txBody>
      </p:sp>
      <p:pic>
        <p:nvPicPr>
          <p:cNvPr id="46" name="Picture 45">
            <a:extLst>
              <a:ext uri="{FF2B5EF4-FFF2-40B4-BE49-F238E27FC236}">
                <a16:creationId xmlns:a16="http://schemas.microsoft.com/office/drawing/2014/main" id="{D15BC025-5CB4-41F8-92D9-00D54257D99D}"/>
              </a:ext>
            </a:extLst>
          </p:cNvPr>
          <p:cNvPicPr>
            <a:picLocks noChangeAspect="1"/>
          </p:cNvPicPr>
          <p:nvPr/>
        </p:nvPicPr>
        <p:blipFill>
          <a:blip r:embed="rId4"/>
          <a:stretch>
            <a:fillRect/>
          </a:stretch>
        </p:blipFill>
        <p:spPr>
          <a:xfrm>
            <a:off x="4436487" y="5463850"/>
            <a:ext cx="2543175" cy="1203587"/>
          </a:xfrm>
          <a:prstGeom prst="rect">
            <a:avLst/>
          </a:prstGeom>
        </p:spPr>
      </p:pic>
      <mc:AlternateContent xmlns:mc="http://schemas.openxmlformats.org/markup-compatibility/2006" xmlns:p14="http://schemas.microsoft.com/office/powerpoint/2010/main">
        <mc:Choice Requires="p14">
          <p:contentPart p14:bwMode="auto" r:id="rId5">
            <p14:nvContentPartPr>
              <p14:cNvPr id="140" name="Ink 139">
                <a:extLst>
                  <a:ext uri="{FF2B5EF4-FFF2-40B4-BE49-F238E27FC236}">
                    <a16:creationId xmlns:a16="http://schemas.microsoft.com/office/drawing/2014/main" id="{106F6602-F04A-49AB-BF26-A4983BEF7D4F}"/>
                  </a:ext>
                </a:extLst>
              </p14:cNvPr>
              <p14:cNvContentPartPr/>
              <p14:nvPr/>
            </p14:nvContentPartPr>
            <p14:xfrm>
              <a:off x="55597" y="16012"/>
              <a:ext cx="10507941" cy="6782760"/>
            </p14:xfrm>
          </p:contentPart>
        </mc:Choice>
        <mc:Fallback xmlns="">
          <p:pic>
            <p:nvPicPr>
              <p:cNvPr id="140" name="Ink 139">
                <a:extLst>
                  <a:ext uri="{FF2B5EF4-FFF2-40B4-BE49-F238E27FC236}">
                    <a16:creationId xmlns:a16="http://schemas.microsoft.com/office/drawing/2014/main" id="{106F6602-F04A-49AB-BF26-A4983BEF7D4F}"/>
                  </a:ext>
                </a:extLst>
              </p:cNvPr>
              <p:cNvPicPr/>
              <p:nvPr/>
            </p:nvPicPr>
            <p:blipFill>
              <a:blip r:embed="rId6"/>
              <a:stretch>
                <a:fillRect/>
              </a:stretch>
            </p:blipFill>
            <p:spPr>
              <a:xfrm>
                <a:off x="36517" y="-3068"/>
                <a:ext cx="10545741" cy="6820560"/>
              </a:xfrm>
              <a:prstGeom prst="rect">
                <a:avLst/>
              </a:prstGeom>
            </p:spPr>
          </p:pic>
        </mc:Fallback>
      </mc:AlternateContent>
      <p:pic>
        <p:nvPicPr>
          <p:cNvPr id="141" name="Picture 140">
            <a:extLst>
              <a:ext uri="{FF2B5EF4-FFF2-40B4-BE49-F238E27FC236}">
                <a16:creationId xmlns:a16="http://schemas.microsoft.com/office/drawing/2014/main" id="{FBADF700-943D-46BD-A36A-6C99DB79AC65}"/>
              </a:ext>
            </a:extLst>
          </p:cNvPr>
          <p:cNvPicPr>
            <a:picLocks noChangeAspect="1"/>
          </p:cNvPicPr>
          <p:nvPr/>
        </p:nvPicPr>
        <p:blipFill>
          <a:blip r:embed="rId7"/>
          <a:stretch>
            <a:fillRect/>
          </a:stretch>
        </p:blipFill>
        <p:spPr>
          <a:xfrm>
            <a:off x="10693494" y="1218706"/>
            <a:ext cx="1124890" cy="1013303"/>
          </a:xfrm>
          <a:prstGeom prst="rect">
            <a:avLst/>
          </a:prstGeom>
        </p:spPr>
      </p:pic>
    </p:spTree>
    <p:extLst>
      <p:ext uri="{BB962C8B-B14F-4D97-AF65-F5344CB8AC3E}">
        <p14:creationId xmlns:p14="http://schemas.microsoft.com/office/powerpoint/2010/main" val="2132148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8EF6A0-B5A9-4A7C-B1EE-81C56082AF87}"/>
              </a:ext>
            </a:extLst>
          </p:cNvPr>
          <p:cNvPicPr>
            <a:picLocks noChangeAspect="1"/>
          </p:cNvPicPr>
          <p:nvPr/>
        </p:nvPicPr>
        <p:blipFill>
          <a:blip r:embed="rId2"/>
          <a:stretch>
            <a:fillRect/>
          </a:stretch>
        </p:blipFill>
        <p:spPr>
          <a:xfrm>
            <a:off x="292914" y="163333"/>
            <a:ext cx="6099935" cy="3162300"/>
          </a:xfrm>
          <a:prstGeom prst="rect">
            <a:avLst/>
          </a:prstGeom>
        </p:spPr>
      </p:pic>
      <p:sp>
        <p:nvSpPr>
          <p:cNvPr id="7" name="TextBox 6">
            <a:extLst>
              <a:ext uri="{FF2B5EF4-FFF2-40B4-BE49-F238E27FC236}">
                <a16:creationId xmlns:a16="http://schemas.microsoft.com/office/drawing/2014/main" id="{002FA0DB-6501-425E-A60D-C0485AAFF0C3}"/>
              </a:ext>
            </a:extLst>
          </p:cNvPr>
          <p:cNvSpPr txBox="1"/>
          <p:nvPr/>
        </p:nvSpPr>
        <p:spPr>
          <a:xfrm>
            <a:off x="292914" y="3617843"/>
            <a:ext cx="6600867" cy="1015663"/>
          </a:xfrm>
          <a:prstGeom prst="rect">
            <a:avLst/>
          </a:prstGeom>
          <a:noFill/>
        </p:spPr>
        <p:txBody>
          <a:bodyPr wrap="square" rtlCol="0">
            <a:spAutoFit/>
          </a:bodyPr>
          <a:lstStyle/>
          <a:p>
            <a:pPr algn="just"/>
            <a:r>
              <a:rPr lang="en-US" sz="2000" dirty="0"/>
              <a:t>A system in which you have a single to ground fault occurs when phase A is shorted with ground, or phase B shorted with ground or phase C is shorted with ground</a:t>
            </a:r>
            <a:endParaRPr lang="th-TH" sz="2000" dirty="0"/>
          </a:p>
        </p:txBody>
      </p:sp>
      <p:pic>
        <p:nvPicPr>
          <p:cNvPr id="8" name="Picture 7">
            <a:extLst>
              <a:ext uri="{FF2B5EF4-FFF2-40B4-BE49-F238E27FC236}">
                <a16:creationId xmlns:a16="http://schemas.microsoft.com/office/drawing/2014/main" id="{9A3C5DE6-16A2-4027-B861-408F322E33C3}"/>
              </a:ext>
            </a:extLst>
          </p:cNvPr>
          <p:cNvPicPr>
            <a:picLocks noChangeAspect="1"/>
          </p:cNvPicPr>
          <p:nvPr/>
        </p:nvPicPr>
        <p:blipFill>
          <a:blip r:embed="rId3"/>
          <a:stretch>
            <a:fillRect/>
          </a:stretch>
        </p:blipFill>
        <p:spPr>
          <a:xfrm>
            <a:off x="6965343" y="402949"/>
            <a:ext cx="3411647" cy="2076450"/>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D086E7FC-B072-480A-9D8E-E78FE3BEBE51}"/>
                  </a:ext>
                </a:extLst>
              </p14:cNvPr>
              <p14:cNvContentPartPr/>
              <p14:nvPr/>
            </p14:nvContentPartPr>
            <p14:xfrm>
              <a:off x="888277" y="1803412"/>
              <a:ext cx="2432520" cy="1902600"/>
            </p14:xfrm>
          </p:contentPart>
        </mc:Choice>
        <mc:Fallback xmlns="">
          <p:pic>
            <p:nvPicPr>
              <p:cNvPr id="9" name="Ink 8">
                <a:extLst>
                  <a:ext uri="{FF2B5EF4-FFF2-40B4-BE49-F238E27FC236}">
                    <a16:creationId xmlns:a16="http://schemas.microsoft.com/office/drawing/2014/main" id="{D086E7FC-B072-480A-9D8E-E78FE3BEBE51}"/>
                  </a:ext>
                </a:extLst>
              </p:cNvPr>
              <p:cNvPicPr/>
              <p:nvPr/>
            </p:nvPicPr>
            <p:blipFill>
              <a:blip r:embed="rId5"/>
              <a:stretch>
                <a:fillRect/>
              </a:stretch>
            </p:blipFill>
            <p:spPr>
              <a:xfrm>
                <a:off x="869197" y="1784332"/>
                <a:ext cx="2470320" cy="194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4" name="Ink 73">
                <a:extLst>
                  <a:ext uri="{FF2B5EF4-FFF2-40B4-BE49-F238E27FC236}">
                    <a16:creationId xmlns:a16="http://schemas.microsoft.com/office/drawing/2014/main" id="{E16C9283-BEE5-4C37-9471-32BE4CB0AFED}"/>
                  </a:ext>
                </a:extLst>
              </p14:cNvPr>
              <p14:cNvContentPartPr/>
              <p14:nvPr/>
            </p14:nvContentPartPr>
            <p14:xfrm>
              <a:off x="5152477" y="1867132"/>
              <a:ext cx="6735240" cy="3031200"/>
            </p14:xfrm>
          </p:contentPart>
        </mc:Choice>
        <mc:Fallback xmlns="">
          <p:pic>
            <p:nvPicPr>
              <p:cNvPr id="74" name="Ink 73">
                <a:extLst>
                  <a:ext uri="{FF2B5EF4-FFF2-40B4-BE49-F238E27FC236}">
                    <a16:creationId xmlns:a16="http://schemas.microsoft.com/office/drawing/2014/main" id="{E16C9283-BEE5-4C37-9471-32BE4CB0AFED}"/>
                  </a:ext>
                </a:extLst>
              </p:cNvPr>
              <p:cNvPicPr/>
              <p:nvPr/>
            </p:nvPicPr>
            <p:blipFill>
              <a:blip r:embed="rId7"/>
              <a:stretch>
                <a:fillRect/>
              </a:stretch>
            </p:blipFill>
            <p:spPr>
              <a:xfrm>
                <a:off x="5133397" y="1848052"/>
                <a:ext cx="6773040" cy="3069000"/>
              </a:xfrm>
              <a:prstGeom prst="rect">
                <a:avLst/>
              </a:prstGeom>
            </p:spPr>
          </p:pic>
        </mc:Fallback>
      </mc:AlternateContent>
      <p:sp>
        <p:nvSpPr>
          <p:cNvPr id="75" name="TextBox 74">
            <a:extLst>
              <a:ext uri="{FF2B5EF4-FFF2-40B4-BE49-F238E27FC236}">
                <a16:creationId xmlns:a16="http://schemas.microsoft.com/office/drawing/2014/main" id="{D22C7F9D-2C01-40D3-8C4D-9788F65AEBD6}"/>
              </a:ext>
            </a:extLst>
          </p:cNvPr>
          <p:cNvSpPr txBox="1"/>
          <p:nvPr/>
        </p:nvSpPr>
        <p:spPr>
          <a:xfrm>
            <a:off x="6096000" y="5080883"/>
            <a:ext cx="5950225" cy="1815882"/>
          </a:xfrm>
          <a:prstGeom prst="rect">
            <a:avLst/>
          </a:prstGeom>
          <a:noFill/>
        </p:spPr>
        <p:txBody>
          <a:bodyPr wrap="square" rtlCol="0">
            <a:spAutoFit/>
          </a:bodyPr>
          <a:lstStyle/>
          <a:p>
            <a:pPr algn="just"/>
            <a:r>
              <a:rPr lang="en-US" sz="1400" dirty="0"/>
              <a:t>And the reason why imagine you have know three phases on a pole that stretches for a mile and on both sides of that pole you might have trees or even on one side of that pole you may have trees limbs (branches of trees) or other animals that are around it so if a tree branch actually brushes up against that line that will produce a line to ground fault or if an animal gets on top of the line and it accidentally touches the line and the ground at the same time it will also produce Line to ground fault or even a bird so this type of faults commonly occur in power system   </a:t>
            </a:r>
            <a:endParaRPr lang="th-TH" sz="1400" dirty="0"/>
          </a:p>
        </p:txBody>
      </p:sp>
    </p:spTree>
    <p:extLst>
      <p:ext uri="{BB962C8B-B14F-4D97-AF65-F5344CB8AC3E}">
        <p14:creationId xmlns:p14="http://schemas.microsoft.com/office/powerpoint/2010/main" val="1233928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D144-6073-45B6-BF9D-AF77E7B395C7}"/>
              </a:ext>
            </a:extLst>
          </p:cNvPr>
          <p:cNvSpPr>
            <a:spLocks noGrp="1"/>
          </p:cNvSpPr>
          <p:nvPr>
            <p:ph type="title"/>
          </p:nvPr>
        </p:nvSpPr>
        <p:spPr>
          <a:xfrm>
            <a:off x="838200" y="365126"/>
            <a:ext cx="10515600" cy="445908"/>
          </a:xfrm>
        </p:spPr>
        <p:txBody>
          <a:bodyPr>
            <a:normAutofit fontScale="90000"/>
          </a:bodyPr>
          <a:lstStyle/>
          <a:p>
            <a:r>
              <a:rPr lang="en-US" dirty="0"/>
              <a:t>Line to Line Fault</a:t>
            </a:r>
            <a:endParaRPr lang="th-TH" dirty="0"/>
          </a:p>
        </p:txBody>
      </p:sp>
      <p:sp>
        <p:nvSpPr>
          <p:cNvPr id="3" name="Content Placeholder 2">
            <a:extLst>
              <a:ext uri="{FF2B5EF4-FFF2-40B4-BE49-F238E27FC236}">
                <a16:creationId xmlns:a16="http://schemas.microsoft.com/office/drawing/2014/main" id="{2A50BE0E-FFE7-4037-9F91-C9D12AD8E31F}"/>
              </a:ext>
            </a:extLst>
          </p:cNvPr>
          <p:cNvSpPr>
            <a:spLocks noGrp="1"/>
          </p:cNvSpPr>
          <p:nvPr>
            <p:ph idx="1"/>
          </p:nvPr>
        </p:nvSpPr>
        <p:spPr>
          <a:xfrm>
            <a:off x="726882" y="990738"/>
            <a:ext cx="10515600" cy="2438262"/>
          </a:xfrm>
        </p:spPr>
        <p:txBody>
          <a:bodyPr/>
          <a:lstStyle/>
          <a:p>
            <a:pPr marL="0" indent="0">
              <a:buNone/>
            </a:pPr>
            <a:r>
              <a:rPr lang="en-US" dirty="0"/>
              <a:t>This type of fault occur in between the Line A and Line B or Line B and C short together.</a:t>
            </a:r>
          </a:p>
          <a:p>
            <a:pPr marL="0" indent="0">
              <a:buNone/>
            </a:pPr>
            <a:endParaRPr lang="en-US" dirty="0"/>
          </a:p>
          <a:p>
            <a:pPr marL="0" indent="0">
              <a:buNone/>
            </a:pPr>
            <a:r>
              <a:rPr lang="en-US" dirty="0"/>
              <a:t>Double Line to Ground Fault involves two lines with ground like A and B with ground or B and C with ground</a:t>
            </a:r>
            <a:endParaRPr lang="th-TH" dirty="0"/>
          </a:p>
        </p:txBody>
      </p:sp>
      <p:sp>
        <p:nvSpPr>
          <p:cNvPr id="4" name="Date Placeholder 3">
            <a:extLst>
              <a:ext uri="{FF2B5EF4-FFF2-40B4-BE49-F238E27FC236}">
                <a16:creationId xmlns:a16="http://schemas.microsoft.com/office/drawing/2014/main" id="{3B3E3230-2806-437F-B836-5ED468EA8577}"/>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DACBF513-42CE-43B1-8B93-4D0FA5E79380}"/>
              </a:ext>
            </a:extLst>
          </p:cNvPr>
          <p:cNvSpPr>
            <a:spLocks noGrp="1"/>
          </p:cNvSpPr>
          <p:nvPr>
            <p:ph type="sldNum" sz="quarter" idx="12"/>
          </p:nvPr>
        </p:nvSpPr>
        <p:spPr/>
        <p:txBody>
          <a:bodyPr/>
          <a:lstStyle/>
          <a:p>
            <a:fld id="{33BCD95E-A428-4E8F-A603-A71E22D42A60}" type="slidenum">
              <a:rPr lang="th-TH" smtClean="0"/>
              <a:t>29</a:t>
            </a:fld>
            <a:endParaRPr lang="th-TH"/>
          </a:p>
        </p:txBody>
      </p:sp>
      <p:pic>
        <p:nvPicPr>
          <p:cNvPr id="6" name="Picture 5">
            <a:extLst>
              <a:ext uri="{FF2B5EF4-FFF2-40B4-BE49-F238E27FC236}">
                <a16:creationId xmlns:a16="http://schemas.microsoft.com/office/drawing/2014/main" id="{031B0831-4A29-4E76-BF2B-B21CD2FAC7C3}"/>
              </a:ext>
            </a:extLst>
          </p:cNvPr>
          <p:cNvPicPr>
            <a:picLocks noChangeAspect="1"/>
          </p:cNvPicPr>
          <p:nvPr/>
        </p:nvPicPr>
        <p:blipFill>
          <a:blip r:embed="rId2"/>
          <a:stretch>
            <a:fillRect/>
          </a:stretch>
        </p:blipFill>
        <p:spPr>
          <a:xfrm>
            <a:off x="345882" y="3498574"/>
            <a:ext cx="8742459" cy="3359426"/>
          </a:xfrm>
          <a:prstGeom prst="rect">
            <a:avLst/>
          </a:prstGeom>
        </p:spPr>
      </p:pic>
    </p:spTree>
    <p:extLst>
      <p:ext uri="{BB962C8B-B14F-4D97-AF65-F5344CB8AC3E}">
        <p14:creationId xmlns:p14="http://schemas.microsoft.com/office/powerpoint/2010/main" val="3812237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CD395-9468-4A02-B42C-84AE605AAE4A}"/>
              </a:ext>
            </a:extLst>
          </p:cNvPr>
          <p:cNvSpPr>
            <a:spLocks noGrp="1"/>
          </p:cNvSpPr>
          <p:nvPr>
            <p:ph type="title"/>
          </p:nvPr>
        </p:nvSpPr>
        <p:spPr>
          <a:xfrm>
            <a:off x="281609" y="136525"/>
            <a:ext cx="10515600" cy="1325563"/>
          </a:xfrm>
        </p:spPr>
        <p:txBody>
          <a:bodyPr/>
          <a:lstStyle/>
          <a:p>
            <a:r>
              <a:rPr lang="en-US" b="1" dirty="0"/>
              <a:t>1) Underground Cable</a:t>
            </a:r>
            <a:endParaRPr lang="th-TH" b="1" dirty="0"/>
          </a:p>
        </p:txBody>
      </p:sp>
      <p:sp>
        <p:nvSpPr>
          <p:cNvPr id="3" name="Content Placeholder 2">
            <a:extLst>
              <a:ext uri="{FF2B5EF4-FFF2-40B4-BE49-F238E27FC236}">
                <a16:creationId xmlns:a16="http://schemas.microsoft.com/office/drawing/2014/main" id="{331DB248-32FE-47A8-9886-F009DF44C13E}"/>
              </a:ext>
            </a:extLst>
          </p:cNvPr>
          <p:cNvSpPr>
            <a:spLocks noGrp="1"/>
          </p:cNvSpPr>
          <p:nvPr>
            <p:ph idx="1"/>
          </p:nvPr>
        </p:nvSpPr>
        <p:spPr>
          <a:xfrm>
            <a:off x="703027" y="1499621"/>
            <a:ext cx="10515600" cy="4351338"/>
          </a:xfrm>
        </p:spPr>
        <p:txBody>
          <a:bodyPr/>
          <a:lstStyle/>
          <a:p>
            <a:pPr marL="514350" indent="-514350" algn="just">
              <a:buAutoNum type="arabicParenR"/>
            </a:pPr>
            <a:r>
              <a:rPr lang="en-US" dirty="0"/>
              <a:t>Underground Cable</a:t>
            </a:r>
          </a:p>
          <a:p>
            <a:pPr marL="514350" indent="-514350" algn="just">
              <a:buFont typeface="Arial" panose="020B0604020202020204" pitchFamily="34" charset="0"/>
              <a:buAutoNum type="arabicParenR"/>
            </a:pPr>
            <a:r>
              <a:rPr lang="en-US" dirty="0"/>
              <a:t> Transformer Failures</a:t>
            </a:r>
          </a:p>
          <a:p>
            <a:pPr marL="514350" indent="-514350" algn="just">
              <a:buFont typeface="Arial" panose="020B0604020202020204" pitchFamily="34" charset="0"/>
              <a:buAutoNum type="arabicParenR"/>
            </a:pPr>
            <a:r>
              <a:rPr lang="en-US" dirty="0"/>
              <a:t>Lightning</a:t>
            </a:r>
          </a:p>
          <a:p>
            <a:pPr marL="514350" indent="-514350" algn="just">
              <a:buFont typeface="Arial" panose="020B0604020202020204" pitchFamily="34" charset="0"/>
              <a:buAutoNum type="arabicParenR"/>
            </a:pPr>
            <a:r>
              <a:rPr lang="en-US" dirty="0"/>
              <a:t>Tree Contact</a:t>
            </a:r>
          </a:p>
          <a:p>
            <a:pPr marL="514350" indent="-514350" algn="just">
              <a:buFont typeface="Arial" panose="020B0604020202020204" pitchFamily="34" charset="0"/>
              <a:buAutoNum type="arabicParenR"/>
            </a:pPr>
            <a:r>
              <a:rPr lang="en-US" dirty="0"/>
              <a:t>Birds</a:t>
            </a:r>
          </a:p>
          <a:p>
            <a:pPr marL="514350" indent="-514350" algn="just">
              <a:buFont typeface="Arial" panose="020B0604020202020204" pitchFamily="34" charset="0"/>
              <a:buAutoNum type="arabicParenR"/>
            </a:pPr>
            <a:r>
              <a:rPr lang="en-US" dirty="0"/>
              <a:t>Squirrels</a:t>
            </a:r>
          </a:p>
          <a:p>
            <a:pPr marL="514350" indent="-514350" algn="just">
              <a:buFont typeface="Arial" panose="020B0604020202020204" pitchFamily="34" charset="0"/>
              <a:buAutoNum type="arabicParenR"/>
            </a:pPr>
            <a:r>
              <a:rPr lang="en-US" dirty="0"/>
              <a:t>Snakes</a:t>
            </a:r>
          </a:p>
          <a:p>
            <a:pPr marL="514350" indent="-514350" algn="just">
              <a:buFont typeface="Arial" panose="020B0604020202020204" pitchFamily="34" charset="0"/>
              <a:buAutoNum type="arabicParenR"/>
            </a:pPr>
            <a:r>
              <a:rPr lang="en-US" dirty="0"/>
              <a:t>Insects</a:t>
            </a:r>
          </a:p>
          <a:p>
            <a:pPr marL="514350" indent="-514350" algn="just">
              <a:buFont typeface="Arial" panose="020B0604020202020204" pitchFamily="34" charset="0"/>
              <a:buAutoNum type="arabicParenR"/>
            </a:pPr>
            <a:endParaRPr lang="en-US" dirty="0"/>
          </a:p>
          <a:p>
            <a:pPr marL="514350" indent="-514350" algn="just">
              <a:buAutoNum type="arabicParenR"/>
            </a:pPr>
            <a:endParaRPr lang="th-TH" dirty="0"/>
          </a:p>
        </p:txBody>
      </p:sp>
      <p:sp>
        <p:nvSpPr>
          <p:cNvPr id="4" name="Date Placeholder 3">
            <a:extLst>
              <a:ext uri="{FF2B5EF4-FFF2-40B4-BE49-F238E27FC236}">
                <a16:creationId xmlns:a16="http://schemas.microsoft.com/office/drawing/2014/main" id="{E33A76F5-225B-45DD-B9E3-77F2C340BE7A}"/>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E3DC8A3E-623D-449B-BE60-BE89676AB34F}"/>
              </a:ext>
            </a:extLst>
          </p:cNvPr>
          <p:cNvSpPr>
            <a:spLocks noGrp="1"/>
          </p:cNvSpPr>
          <p:nvPr>
            <p:ph type="sldNum" sz="quarter" idx="12"/>
          </p:nvPr>
        </p:nvSpPr>
        <p:spPr/>
        <p:txBody>
          <a:bodyPr/>
          <a:lstStyle/>
          <a:p>
            <a:fld id="{33BCD95E-A428-4E8F-A603-A71E22D42A60}" type="slidenum">
              <a:rPr lang="th-TH" smtClean="0"/>
              <a:t>3</a:t>
            </a:fld>
            <a:endParaRPr lang="th-TH"/>
          </a:p>
        </p:txBody>
      </p:sp>
      <p:pic>
        <p:nvPicPr>
          <p:cNvPr id="7" name="Picture 6">
            <a:extLst>
              <a:ext uri="{FF2B5EF4-FFF2-40B4-BE49-F238E27FC236}">
                <a16:creationId xmlns:a16="http://schemas.microsoft.com/office/drawing/2014/main" id="{1ED61CF7-071A-45B4-9B72-6CCAE9F644DD}"/>
              </a:ext>
            </a:extLst>
          </p:cNvPr>
          <p:cNvPicPr>
            <a:picLocks noChangeAspect="1"/>
          </p:cNvPicPr>
          <p:nvPr/>
        </p:nvPicPr>
        <p:blipFill>
          <a:blip r:embed="rId2"/>
          <a:stretch>
            <a:fillRect/>
          </a:stretch>
        </p:blipFill>
        <p:spPr>
          <a:xfrm>
            <a:off x="7480023" y="105672"/>
            <a:ext cx="4629150" cy="1468616"/>
          </a:xfrm>
          <a:prstGeom prst="rect">
            <a:avLst/>
          </a:prstGeom>
        </p:spPr>
      </p:pic>
    </p:spTree>
    <p:extLst>
      <p:ext uri="{BB962C8B-B14F-4D97-AF65-F5344CB8AC3E}">
        <p14:creationId xmlns:p14="http://schemas.microsoft.com/office/powerpoint/2010/main" val="2449219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281C-60AF-4E58-A446-033ECD9310FA}"/>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526EC0C6-5F32-4497-ADBF-3BC761B03F1E}"/>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359A48BF-826F-4791-81E7-6809421A8C49}"/>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923BBA96-83F8-447A-B756-439E02C17B69}"/>
              </a:ext>
            </a:extLst>
          </p:cNvPr>
          <p:cNvSpPr>
            <a:spLocks noGrp="1"/>
          </p:cNvSpPr>
          <p:nvPr>
            <p:ph type="sldNum" sz="quarter" idx="12"/>
          </p:nvPr>
        </p:nvSpPr>
        <p:spPr/>
        <p:txBody>
          <a:bodyPr/>
          <a:lstStyle/>
          <a:p>
            <a:fld id="{33BCD95E-A428-4E8F-A603-A71E22D42A60}" type="slidenum">
              <a:rPr lang="th-TH" smtClean="0"/>
              <a:t>30</a:t>
            </a:fld>
            <a:endParaRPr lang="th-TH"/>
          </a:p>
        </p:txBody>
      </p:sp>
      <p:pic>
        <p:nvPicPr>
          <p:cNvPr id="6" name="Picture 5">
            <a:extLst>
              <a:ext uri="{FF2B5EF4-FFF2-40B4-BE49-F238E27FC236}">
                <a16:creationId xmlns:a16="http://schemas.microsoft.com/office/drawing/2014/main" id="{64CD081E-3DBF-46AB-AD5E-BFE81AB1278B}"/>
              </a:ext>
            </a:extLst>
          </p:cNvPr>
          <p:cNvPicPr>
            <a:picLocks noChangeAspect="1"/>
          </p:cNvPicPr>
          <p:nvPr/>
        </p:nvPicPr>
        <p:blipFill>
          <a:blip r:embed="rId2"/>
          <a:stretch>
            <a:fillRect/>
          </a:stretch>
        </p:blipFill>
        <p:spPr>
          <a:xfrm>
            <a:off x="62989" y="0"/>
            <a:ext cx="11477625" cy="4448175"/>
          </a:xfrm>
          <a:prstGeom prst="rect">
            <a:avLst/>
          </a:prstGeom>
        </p:spPr>
      </p:pic>
      <p:pic>
        <p:nvPicPr>
          <p:cNvPr id="7" name="Picture 6">
            <a:extLst>
              <a:ext uri="{FF2B5EF4-FFF2-40B4-BE49-F238E27FC236}">
                <a16:creationId xmlns:a16="http://schemas.microsoft.com/office/drawing/2014/main" id="{4457F6C8-6784-435E-AB5E-F8965122CEBC}"/>
              </a:ext>
            </a:extLst>
          </p:cNvPr>
          <p:cNvPicPr>
            <a:picLocks noChangeAspect="1"/>
          </p:cNvPicPr>
          <p:nvPr/>
        </p:nvPicPr>
        <p:blipFill>
          <a:blip r:embed="rId3"/>
          <a:stretch>
            <a:fillRect/>
          </a:stretch>
        </p:blipFill>
        <p:spPr>
          <a:xfrm>
            <a:off x="119062" y="4269850"/>
            <a:ext cx="11953875" cy="2757073"/>
          </a:xfrm>
          <a:prstGeom prst="rect">
            <a:avLst/>
          </a:prstGeom>
        </p:spPr>
      </p:pic>
    </p:spTree>
    <p:extLst>
      <p:ext uri="{BB962C8B-B14F-4D97-AF65-F5344CB8AC3E}">
        <p14:creationId xmlns:p14="http://schemas.microsoft.com/office/powerpoint/2010/main" val="4213905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0EFA2-7EEE-4E53-A88C-8CBCF719F8F9}"/>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33B4F56E-155C-469A-A834-965B5BB7EFB2}"/>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1F96AD19-3B14-46CD-9E93-4527B1EF3E11}"/>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E3CF2F36-6B22-42A9-935E-98B424FB3E9E}"/>
              </a:ext>
            </a:extLst>
          </p:cNvPr>
          <p:cNvSpPr>
            <a:spLocks noGrp="1"/>
          </p:cNvSpPr>
          <p:nvPr>
            <p:ph type="sldNum" sz="quarter" idx="12"/>
          </p:nvPr>
        </p:nvSpPr>
        <p:spPr/>
        <p:txBody>
          <a:bodyPr/>
          <a:lstStyle/>
          <a:p>
            <a:fld id="{33BCD95E-A428-4E8F-A603-A71E22D42A60}" type="slidenum">
              <a:rPr lang="th-TH" smtClean="0"/>
              <a:t>31</a:t>
            </a:fld>
            <a:endParaRPr lang="th-TH"/>
          </a:p>
        </p:txBody>
      </p:sp>
      <p:pic>
        <p:nvPicPr>
          <p:cNvPr id="6" name="Picture 5">
            <a:extLst>
              <a:ext uri="{FF2B5EF4-FFF2-40B4-BE49-F238E27FC236}">
                <a16:creationId xmlns:a16="http://schemas.microsoft.com/office/drawing/2014/main" id="{81B173C6-BDB9-4D58-9098-6D6111EC46A0}"/>
              </a:ext>
            </a:extLst>
          </p:cNvPr>
          <p:cNvPicPr>
            <a:picLocks noChangeAspect="1"/>
          </p:cNvPicPr>
          <p:nvPr/>
        </p:nvPicPr>
        <p:blipFill>
          <a:blip r:embed="rId2"/>
          <a:stretch>
            <a:fillRect/>
          </a:stretch>
        </p:blipFill>
        <p:spPr>
          <a:xfrm>
            <a:off x="277467" y="0"/>
            <a:ext cx="11239500" cy="4829175"/>
          </a:xfrm>
          <a:prstGeom prst="rect">
            <a:avLst/>
          </a:prstGeom>
        </p:spPr>
      </p:pic>
    </p:spTree>
    <p:extLst>
      <p:ext uri="{BB962C8B-B14F-4D97-AF65-F5344CB8AC3E}">
        <p14:creationId xmlns:p14="http://schemas.microsoft.com/office/powerpoint/2010/main" val="2919421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6196-ED36-4772-A7B3-C44097404B96}"/>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1A529AD1-825A-48D7-816F-746F0C693CFD}"/>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5691A6A9-97E9-4707-8E34-50A9A86EB915}"/>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6BE5CD6E-A534-4CC9-AD62-EFEDD3FB3FFA}"/>
              </a:ext>
            </a:extLst>
          </p:cNvPr>
          <p:cNvSpPr>
            <a:spLocks noGrp="1"/>
          </p:cNvSpPr>
          <p:nvPr>
            <p:ph type="sldNum" sz="quarter" idx="12"/>
          </p:nvPr>
        </p:nvSpPr>
        <p:spPr/>
        <p:txBody>
          <a:bodyPr/>
          <a:lstStyle/>
          <a:p>
            <a:fld id="{33BCD95E-A428-4E8F-A603-A71E22D42A60}" type="slidenum">
              <a:rPr lang="th-TH" smtClean="0"/>
              <a:t>32</a:t>
            </a:fld>
            <a:endParaRPr lang="th-TH"/>
          </a:p>
        </p:txBody>
      </p:sp>
      <p:pic>
        <p:nvPicPr>
          <p:cNvPr id="6" name="Picture 5">
            <a:extLst>
              <a:ext uri="{FF2B5EF4-FFF2-40B4-BE49-F238E27FC236}">
                <a16:creationId xmlns:a16="http://schemas.microsoft.com/office/drawing/2014/main" id="{C6EA27C3-91FC-4046-872F-257AC1F1B00C}"/>
              </a:ext>
            </a:extLst>
          </p:cNvPr>
          <p:cNvPicPr>
            <a:picLocks noChangeAspect="1"/>
          </p:cNvPicPr>
          <p:nvPr/>
        </p:nvPicPr>
        <p:blipFill>
          <a:blip r:embed="rId2"/>
          <a:stretch>
            <a:fillRect/>
          </a:stretch>
        </p:blipFill>
        <p:spPr>
          <a:xfrm>
            <a:off x="142875" y="623887"/>
            <a:ext cx="11906250" cy="5610225"/>
          </a:xfrm>
          <a:prstGeom prst="rect">
            <a:avLst/>
          </a:prstGeom>
        </p:spPr>
      </p:pic>
    </p:spTree>
    <p:extLst>
      <p:ext uri="{BB962C8B-B14F-4D97-AF65-F5344CB8AC3E}">
        <p14:creationId xmlns:p14="http://schemas.microsoft.com/office/powerpoint/2010/main" val="3782795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9B5C-B0C1-4581-A95B-ED4F5E39B939}"/>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01F80555-38CA-4331-A07F-64EEE174492B}"/>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7392CE26-01EA-4C5B-82BA-72930E788B88}"/>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84F9CD06-DA39-4DE9-B543-15E1EF9E6076}"/>
              </a:ext>
            </a:extLst>
          </p:cNvPr>
          <p:cNvSpPr>
            <a:spLocks noGrp="1"/>
          </p:cNvSpPr>
          <p:nvPr>
            <p:ph type="sldNum" sz="quarter" idx="12"/>
          </p:nvPr>
        </p:nvSpPr>
        <p:spPr/>
        <p:txBody>
          <a:bodyPr/>
          <a:lstStyle/>
          <a:p>
            <a:fld id="{33BCD95E-A428-4E8F-A603-A71E22D42A60}" type="slidenum">
              <a:rPr lang="th-TH" smtClean="0"/>
              <a:t>33</a:t>
            </a:fld>
            <a:endParaRPr lang="th-TH"/>
          </a:p>
        </p:txBody>
      </p:sp>
      <p:pic>
        <p:nvPicPr>
          <p:cNvPr id="6" name="Picture 5">
            <a:extLst>
              <a:ext uri="{FF2B5EF4-FFF2-40B4-BE49-F238E27FC236}">
                <a16:creationId xmlns:a16="http://schemas.microsoft.com/office/drawing/2014/main" id="{CDB41854-7E22-4485-BCCA-5C9A2F992B85}"/>
              </a:ext>
            </a:extLst>
          </p:cNvPr>
          <p:cNvPicPr>
            <a:picLocks noChangeAspect="1"/>
          </p:cNvPicPr>
          <p:nvPr/>
        </p:nvPicPr>
        <p:blipFill>
          <a:blip r:embed="rId2"/>
          <a:stretch>
            <a:fillRect/>
          </a:stretch>
        </p:blipFill>
        <p:spPr>
          <a:xfrm>
            <a:off x="681037" y="833437"/>
            <a:ext cx="10829925" cy="5191125"/>
          </a:xfrm>
          <a:prstGeom prst="rect">
            <a:avLst/>
          </a:prstGeom>
        </p:spPr>
      </p:pic>
    </p:spTree>
    <p:extLst>
      <p:ext uri="{BB962C8B-B14F-4D97-AF65-F5344CB8AC3E}">
        <p14:creationId xmlns:p14="http://schemas.microsoft.com/office/powerpoint/2010/main" val="3043299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EC517-DB33-419B-B2B3-F6558425F8E0}"/>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490AE2D1-A1D2-4841-9354-A2EC5AD36327}"/>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045CC05B-257C-4280-955A-E309E8F9C409}"/>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BA26431D-934B-49E2-BB68-A72BCCF188AA}"/>
              </a:ext>
            </a:extLst>
          </p:cNvPr>
          <p:cNvSpPr>
            <a:spLocks noGrp="1"/>
          </p:cNvSpPr>
          <p:nvPr>
            <p:ph type="sldNum" sz="quarter" idx="12"/>
          </p:nvPr>
        </p:nvSpPr>
        <p:spPr/>
        <p:txBody>
          <a:bodyPr/>
          <a:lstStyle/>
          <a:p>
            <a:fld id="{33BCD95E-A428-4E8F-A603-A71E22D42A60}" type="slidenum">
              <a:rPr lang="th-TH" smtClean="0"/>
              <a:t>34</a:t>
            </a:fld>
            <a:endParaRPr lang="th-TH"/>
          </a:p>
        </p:txBody>
      </p:sp>
      <p:pic>
        <p:nvPicPr>
          <p:cNvPr id="6" name="Picture 5">
            <a:extLst>
              <a:ext uri="{FF2B5EF4-FFF2-40B4-BE49-F238E27FC236}">
                <a16:creationId xmlns:a16="http://schemas.microsoft.com/office/drawing/2014/main" id="{48028508-39BC-4D88-BB1E-7F1166FCC932}"/>
              </a:ext>
            </a:extLst>
          </p:cNvPr>
          <p:cNvPicPr>
            <a:picLocks noChangeAspect="1"/>
          </p:cNvPicPr>
          <p:nvPr/>
        </p:nvPicPr>
        <p:blipFill>
          <a:blip r:embed="rId2"/>
          <a:stretch>
            <a:fillRect/>
          </a:stretch>
        </p:blipFill>
        <p:spPr>
          <a:xfrm>
            <a:off x="590550" y="547687"/>
            <a:ext cx="11010900" cy="5762625"/>
          </a:xfrm>
          <a:prstGeom prst="rect">
            <a:avLst/>
          </a:prstGeom>
        </p:spPr>
      </p:pic>
    </p:spTree>
    <p:extLst>
      <p:ext uri="{BB962C8B-B14F-4D97-AF65-F5344CB8AC3E}">
        <p14:creationId xmlns:p14="http://schemas.microsoft.com/office/powerpoint/2010/main" val="664656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F5CB-96FE-44A6-A5BD-545B769D329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A531937B-A774-4334-A69F-718E10D75A47}"/>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79B3D000-2622-4246-A2EF-A4F837D0C81A}"/>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2C23060A-38EE-4D37-880D-1F3060A089F6}"/>
              </a:ext>
            </a:extLst>
          </p:cNvPr>
          <p:cNvSpPr>
            <a:spLocks noGrp="1"/>
          </p:cNvSpPr>
          <p:nvPr>
            <p:ph type="sldNum" sz="quarter" idx="12"/>
          </p:nvPr>
        </p:nvSpPr>
        <p:spPr/>
        <p:txBody>
          <a:bodyPr/>
          <a:lstStyle/>
          <a:p>
            <a:fld id="{33BCD95E-A428-4E8F-A603-A71E22D42A60}" type="slidenum">
              <a:rPr lang="th-TH" smtClean="0"/>
              <a:t>35</a:t>
            </a:fld>
            <a:endParaRPr lang="th-TH"/>
          </a:p>
        </p:txBody>
      </p:sp>
      <p:pic>
        <p:nvPicPr>
          <p:cNvPr id="6" name="Picture 5">
            <a:extLst>
              <a:ext uri="{FF2B5EF4-FFF2-40B4-BE49-F238E27FC236}">
                <a16:creationId xmlns:a16="http://schemas.microsoft.com/office/drawing/2014/main" id="{D884C644-784A-4E93-9586-9503357EBF17}"/>
              </a:ext>
            </a:extLst>
          </p:cNvPr>
          <p:cNvPicPr>
            <a:picLocks noChangeAspect="1"/>
          </p:cNvPicPr>
          <p:nvPr/>
        </p:nvPicPr>
        <p:blipFill>
          <a:blip r:embed="rId2"/>
          <a:stretch>
            <a:fillRect/>
          </a:stretch>
        </p:blipFill>
        <p:spPr>
          <a:xfrm>
            <a:off x="233362" y="642937"/>
            <a:ext cx="11725275" cy="5572125"/>
          </a:xfrm>
          <a:prstGeom prst="rect">
            <a:avLst/>
          </a:prstGeom>
        </p:spPr>
      </p:pic>
    </p:spTree>
    <p:extLst>
      <p:ext uri="{BB962C8B-B14F-4D97-AF65-F5344CB8AC3E}">
        <p14:creationId xmlns:p14="http://schemas.microsoft.com/office/powerpoint/2010/main" val="1189212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AF0FD-2B46-44DC-87AA-269C0AFEC935}"/>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93339111-F63A-4F94-B1F5-EDCC5E6F1F4D}"/>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342FB121-D1B5-4C7D-8522-746957684962}"/>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5F9038BF-1E6F-45D8-9859-B734B97BFE55}"/>
              </a:ext>
            </a:extLst>
          </p:cNvPr>
          <p:cNvSpPr>
            <a:spLocks noGrp="1"/>
          </p:cNvSpPr>
          <p:nvPr>
            <p:ph type="sldNum" sz="quarter" idx="12"/>
          </p:nvPr>
        </p:nvSpPr>
        <p:spPr/>
        <p:txBody>
          <a:bodyPr/>
          <a:lstStyle/>
          <a:p>
            <a:fld id="{33BCD95E-A428-4E8F-A603-A71E22D42A60}" type="slidenum">
              <a:rPr lang="th-TH" smtClean="0"/>
              <a:t>36</a:t>
            </a:fld>
            <a:endParaRPr lang="th-TH"/>
          </a:p>
        </p:txBody>
      </p:sp>
      <p:pic>
        <p:nvPicPr>
          <p:cNvPr id="6" name="Picture 5">
            <a:extLst>
              <a:ext uri="{FF2B5EF4-FFF2-40B4-BE49-F238E27FC236}">
                <a16:creationId xmlns:a16="http://schemas.microsoft.com/office/drawing/2014/main" id="{CAB93496-A0DE-441C-88B9-CE704C1BA790}"/>
              </a:ext>
            </a:extLst>
          </p:cNvPr>
          <p:cNvPicPr>
            <a:picLocks noChangeAspect="1"/>
          </p:cNvPicPr>
          <p:nvPr/>
        </p:nvPicPr>
        <p:blipFill>
          <a:blip r:embed="rId2"/>
          <a:stretch>
            <a:fillRect/>
          </a:stretch>
        </p:blipFill>
        <p:spPr>
          <a:xfrm>
            <a:off x="1319212" y="1624012"/>
            <a:ext cx="9553575" cy="3609975"/>
          </a:xfrm>
          <a:prstGeom prst="rect">
            <a:avLst/>
          </a:prstGeom>
        </p:spPr>
      </p:pic>
    </p:spTree>
    <p:extLst>
      <p:ext uri="{BB962C8B-B14F-4D97-AF65-F5344CB8AC3E}">
        <p14:creationId xmlns:p14="http://schemas.microsoft.com/office/powerpoint/2010/main" val="662817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2C385-00F6-49F6-BF23-82C8F3500FD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DFE95FA9-8113-4641-8F0F-42CDA5DAF1D4}"/>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CBF0D2DE-22B2-45E9-A6BA-9B4D895DCE27}"/>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F0460008-D822-4322-81F4-91906684D1A7}"/>
              </a:ext>
            </a:extLst>
          </p:cNvPr>
          <p:cNvSpPr>
            <a:spLocks noGrp="1"/>
          </p:cNvSpPr>
          <p:nvPr>
            <p:ph type="sldNum" sz="quarter" idx="12"/>
          </p:nvPr>
        </p:nvSpPr>
        <p:spPr/>
        <p:txBody>
          <a:bodyPr/>
          <a:lstStyle/>
          <a:p>
            <a:fld id="{33BCD95E-A428-4E8F-A603-A71E22D42A60}" type="slidenum">
              <a:rPr lang="th-TH" smtClean="0"/>
              <a:t>37</a:t>
            </a:fld>
            <a:endParaRPr lang="th-TH"/>
          </a:p>
        </p:txBody>
      </p:sp>
      <p:pic>
        <p:nvPicPr>
          <p:cNvPr id="6" name="Picture 5">
            <a:extLst>
              <a:ext uri="{FF2B5EF4-FFF2-40B4-BE49-F238E27FC236}">
                <a16:creationId xmlns:a16="http://schemas.microsoft.com/office/drawing/2014/main" id="{674C5D34-C73E-41A0-A38B-5F18E422029D}"/>
              </a:ext>
            </a:extLst>
          </p:cNvPr>
          <p:cNvPicPr>
            <a:picLocks noChangeAspect="1"/>
          </p:cNvPicPr>
          <p:nvPr/>
        </p:nvPicPr>
        <p:blipFill>
          <a:blip r:embed="rId2"/>
          <a:stretch>
            <a:fillRect/>
          </a:stretch>
        </p:blipFill>
        <p:spPr>
          <a:xfrm>
            <a:off x="885825" y="419100"/>
            <a:ext cx="10420350" cy="6019800"/>
          </a:xfrm>
          <a:prstGeom prst="rect">
            <a:avLst/>
          </a:prstGeom>
        </p:spPr>
      </p:pic>
    </p:spTree>
    <p:extLst>
      <p:ext uri="{BB962C8B-B14F-4D97-AF65-F5344CB8AC3E}">
        <p14:creationId xmlns:p14="http://schemas.microsoft.com/office/powerpoint/2010/main" val="727960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3D41B-868B-440B-BE69-E2CD281356C6}"/>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FA1114F5-03F7-4FBF-B8FE-ED339B11099F}"/>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E54AF814-BE67-47F5-A81D-A6603FB47A96}"/>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18C27846-A37C-43E0-8397-891EDD7A5CFE}"/>
              </a:ext>
            </a:extLst>
          </p:cNvPr>
          <p:cNvSpPr>
            <a:spLocks noGrp="1"/>
          </p:cNvSpPr>
          <p:nvPr>
            <p:ph type="sldNum" sz="quarter" idx="12"/>
          </p:nvPr>
        </p:nvSpPr>
        <p:spPr/>
        <p:txBody>
          <a:bodyPr/>
          <a:lstStyle/>
          <a:p>
            <a:fld id="{33BCD95E-A428-4E8F-A603-A71E22D42A60}" type="slidenum">
              <a:rPr lang="th-TH" smtClean="0"/>
              <a:t>38</a:t>
            </a:fld>
            <a:endParaRPr lang="th-TH"/>
          </a:p>
        </p:txBody>
      </p:sp>
      <p:pic>
        <p:nvPicPr>
          <p:cNvPr id="6" name="Picture 5">
            <a:extLst>
              <a:ext uri="{FF2B5EF4-FFF2-40B4-BE49-F238E27FC236}">
                <a16:creationId xmlns:a16="http://schemas.microsoft.com/office/drawing/2014/main" id="{4A34B39F-8D23-4C6C-ADED-8939FA3BA879}"/>
              </a:ext>
            </a:extLst>
          </p:cNvPr>
          <p:cNvPicPr>
            <a:picLocks noChangeAspect="1"/>
          </p:cNvPicPr>
          <p:nvPr/>
        </p:nvPicPr>
        <p:blipFill>
          <a:blip r:embed="rId2"/>
          <a:stretch>
            <a:fillRect/>
          </a:stretch>
        </p:blipFill>
        <p:spPr>
          <a:xfrm>
            <a:off x="147637" y="404812"/>
            <a:ext cx="11896725" cy="6048375"/>
          </a:xfrm>
          <a:prstGeom prst="rect">
            <a:avLst/>
          </a:prstGeom>
        </p:spPr>
      </p:pic>
    </p:spTree>
    <p:extLst>
      <p:ext uri="{BB962C8B-B14F-4D97-AF65-F5344CB8AC3E}">
        <p14:creationId xmlns:p14="http://schemas.microsoft.com/office/powerpoint/2010/main" val="2047656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ED163-8656-4729-9102-CEBD0FD15A54}"/>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B81FFE23-9E0E-4A1F-B132-4AC19038FD5E}"/>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7BB62619-1AD6-405D-BEE1-B231A3454408}"/>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DF75EE77-E914-4E23-93C1-C6728D7EB9AE}"/>
              </a:ext>
            </a:extLst>
          </p:cNvPr>
          <p:cNvSpPr>
            <a:spLocks noGrp="1"/>
          </p:cNvSpPr>
          <p:nvPr>
            <p:ph type="sldNum" sz="quarter" idx="12"/>
          </p:nvPr>
        </p:nvSpPr>
        <p:spPr/>
        <p:txBody>
          <a:bodyPr/>
          <a:lstStyle/>
          <a:p>
            <a:fld id="{33BCD95E-A428-4E8F-A603-A71E22D42A60}" type="slidenum">
              <a:rPr lang="th-TH" smtClean="0"/>
              <a:t>39</a:t>
            </a:fld>
            <a:endParaRPr lang="th-TH"/>
          </a:p>
        </p:txBody>
      </p:sp>
      <p:pic>
        <p:nvPicPr>
          <p:cNvPr id="6" name="Picture 5">
            <a:extLst>
              <a:ext uri="{FF2B5EF4-FFF2-40B4-BE49-F238E27FC236}">
                <a16:creationId xmlns:a16="http://schemas.microsoft.com/office/drawing/2014/main" id="{EFD09230-B086-4613-A3B9-F1037B998D61}"/>
              </a:ext>
            </a:extLst>
          </p:cNvPr>
          <p:cNvPicPr>
            <a:picLocks noChangeAspect="1"/>
          </p:cNvPicPr>
          <p:nvPr/>
        </p:nvPicPr>
        <p:blipFill>
          <a:blip r:embed="rId2"/>
          <a:stretch>
            <a:fillRect/>
          </a:stretch>
        </p:blipFill>
        <p:spPr>
          <a:xfrm>
            <a:off x="838200" y="281692"/>
            <a:ext cx="10001250" cy="3448050"/>
          </a:xfrm>
          <a:prstGeom prst="rect">
            <a:avLst/>
          </a:prstGeom>
        </p:spPr>
      </p:pic>
      <p:pic>
        <p:nvPicPr>
          <p:cNvPr id="7" name="Picture 6">
            <a:extLst>
              <a:ext uri="{FF2B5EF4-FFF2-40B4-BE49-F238E27FC236}">
                <a16:creationId xmlns:a16="http://schemas.microsoft.com/office/drawing/2014/main" id="{29B5D0D1-8EA3-4471-AA67-FC31A8A607FD}"/>
              </a:ext>
            </a:extLst>
          </p:cNvPr>
          <p:cNvPicPr>
            <a:picLocks noChangeAspect="1"/>
          </p:cNvPicPr>
          <p:nvPr/>
        </p:nvPicPr>
        <p:blipFill>
          <a:blip r:embed="rId3"/>
          <a:stretch>
            <a:fillRect/>
          </a:stretch>
        </p:blipFill>
        <p:spPr>
          <a:xfrm>
            <a:off x="447675" y="3729741"/>
            <a:ext cx="10782300" cy="2991733"/>
          </a:xfrm>
          <a:prstGeom prst="rect">
            <a:avLst/>
          </a:prstGeom>
        </p:spPr>
      </p:pic>
    </p:spTree>
    <p:extLst>
      <p:ext uri="{BB962C8B-B14F-4D97-AF65-F5344CB8AC3E}">
        <p14:creationId xmlns:p14="http://schemas.microsoft.com/office/powerpoint/2010/main" val="163537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A22D1-B070-440C-AF4D-E91056A71527}"/>
              </a:ext>
            </a:extLst>
          </p:cNvPr>
          <p:cNvSpPr>
            <a:spLocks noGrp="1"/>
          </p:cNvSpPr>
          <p:nvPr>
            <p:ph type="title"/>
          </p:nvPr>
        </p:nvSpPr>
        <p:spPr/>
        <p:txBody>
          <a:bodyPr/>
          <a:lstStyle/>
          <a:p>
            <a:r>
              <a:rPr lang="en-US" dirty="0"/>
              <a:t>6. Squirrels</a:t>
            </a:r>
            <a:br>
              <a:rPr lang="en-US" dirty="0"/>
            </a:br>
            <a:endParaRPr lang="th-TH" dirty="0"/>
          </a:p>
        </p:txBody>
      </p:sp>
      <p:sp>
        <p:nvSpPr>
          <p:cNvPr id="3" name="Content Placeholder 2">
            <a:extLst>
              <a:ext uri="{FF2B5EF4-FFF2-40B4-BE49-F238E27FC236}">
                <a16:creationId xmlns:a16="http://schemas.microsoft.com/office/drawing/2014/main" id="{801E1436-4728-41CB-85C5-D566BA2B2978}"/>
              </a:ext>
            </a:extLst>
          </p:cNvPr>
          <p:cNvSpPr>
            <a:spLocks noGrp="1"/>
          </p:cNvSpPr>
          <p:nvPr>
            <p:ph idx="1"/>
          </p:nvPr>
        </p:nvSpPr>
        <p:spPr>
          <a:xfrm>
            <a:off x="333955" y="1825625"/>
            <a:ext cx="11019845" cy="1545728"/>
          </a:xfrm>
        </p:spPr>
        <p:txBody>
          <a:bodyPr/>
          <a:lstStyle/>
          <a:p>
            <a:pPr marL="0" indent="0" algn="just" fontAlgn="base">
              <a:buNone/>
            </a:pPr>
            <a:r>
              <a:rPr lang="en-US" dirty="0"/>
              <a:t>Squirrels are a reliability concern for all overhead distribution systems </a:t>
            </a:r>
            <a:r>
              <a:rPr lang="en-US" b="1" dirty="0"/>
              <a:t>near wooded areas</a:t>
            </a:r>
            <a:r>
              <a:rPr lang="en-US" dirty="0"/>
              <a:t>. Squirrels will not typically climb utility poles, but will leap onto them from nearby trees.</a:t>
            </a:r>
          </a:p>
          <a:p>
            <a:pPr marL="0" indent="0" algn="just">
              <a:buNone/>
            </a:pPr>
            <a:endParaRPr lang="th-TH" dirty="0"/>
          </a:p>
        </p:txBody>
      </p:sp>
      <p:sp>
        <p:nvSpPr>
          <p:cNvPr id="4" name="Date Placeholder 3">
            <a:extLst>
              <a:ext uri="{FF2B5EF4-FFF2-40B4-BE49-F238E27FC236}">
                <a16:creationId xmlns:a16="http://schemas.microsoft.com/office/drawing/2014/main" id="{5F1718C1-B7EC-4C1E-AC91-ADE0B8FE30FD}"/>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6D0BA733-85EC-41A1-8279-D66075D200BE}"/>
              </a:ext>
            </a:extLst>
          </p:cNvPr>
          <p:cNvSpPr>
            <a:spLocks noGrp="1"/>
          </p:cNvSpPr>
          <p:nvPr>
            <p:ph type="sldNum" sz="quarter" idx="12"/>
          </p:nvPr>
        </p:nvSpPr>
        <p:spPr/>
        <p:txBody>
          <a:bodyPr/>
          <a:lstStyle/>
          <a:p>
            <a:fld id="{33BCD95E-A428-4E8F-A603-A71E22D42A60}" type="slidenum">
              <a:rPr lang="th-TH" smtClean="0"/>
              <a:t>4</a:t>
            </a:fld>
            <a:endParaRPr lang="th-TH"/>
          </a:p>
        </p:txBody>
      </p:sp>
      <p:sp>
        <p:nvSpPr>
          <p:cNvPr id="6" name="Rectangle 5">
            <a:extLst>
              <a:ext uri="{FF2B5EF4-FFF2-40B4-BE49-F238E27FC236}">
                <a16:creationId xmlns:a16="http://schemas.microsoft.com/office/drawing/2014/main" id="{BCC6F0AE-C5D3-4493-9AF8-C9527755B290}"/>
              </a:ext>
            </a:extLst>
          </p:cNvPr>
          <p:cNvSpPr/>
          <p:nvPr/>
        </p:nvSpPr>
        <p:spPr>
          <a:xfrm>
            <a:off x="432020" y="3282551"/>
            <a:ext cx="11208689" cy="3108543"/>
          </a:xfrm>
          <a:prstGeom prst="rect">
            <a:avLst/>
          </a:prstGeom>
        </p:spPr>
        <p:txBody>
          <a:bodyPr wrap="square">
            <a:spAutoFit/>
          </a:bodyPr>
          <a:lstStyle/>
          <a:p>
            <a:pPr algn="just"/>
            <a:r>
              <a:rPr lang="en-US" dirty="0">
                <a:latin typeface="Arial" panose="020B0604020202020204" pitchFamily="34" charset="0"/>
              </a:rPr>
              <a:t>A squirrel chewed into a power line in Trumbull, Connecticut, where the Nasdaq’s computer center is located, shutting down trading for 34 minutes. It was the second time it had happened.</a:t>
            </a:r>
          </a:p>
          <a:p>
            <a:pPr algn="just"/>
            <a:endParaRPr lang="en-US" dirty="0">
              <a:latin typeface="Arial" panose="020B0604020202020204" pitchFamily="34" charset="0"/>
            </a:endParaRPr>
          </a:p>
          <a:p>
            <a:pPr algn="just"/>
            <a:r>
              <a:rPr lang="en-US" b="1" dirty="0"/>
              <a:t>They cause faults by bridging grounded equipment with phase conductors.</a:t>
            </a:r>
            <a:r>
              <a:rPr lang="en-US" dirty="0"/>
              <a:t> Squirrel problems can be mitigated by cutting down nearby access trees or by installing animal guards on insulators.</a:t>
            </a:r>
            <a:endParaRPr lang="th-TH" dirty="0"/>
          </a:p>
        </p:txBody>
      </p:sp>
      <p:pic>
        <p:nvPicPr>
          <p:cNvPr id="7" name="Picture 6">
            <a:extLst>
              <a:ext uri="{FF2B5EF4-FFF2-40B4-BE49-F238E27FC236}">
                <a16:creationId xmlns:a16="http://schemas.microsoft.com/office/drawing/2014/main" id="{57C4268D-63FB-4C25-B78E-DBFD84BC84A8}"/>
              </a:ext>
            </a:extLst>
          </p:cNvPr>
          <p:cNvPicPr>
            <a:picLocks noChangeAspect="1"/>
          </p:cNvPicPr>
          <p:nvPr/>
        </p:nvPicPr>
        <p:blipFill>
          <a:blip r:embed="rId2"/>
          <a:stretch>
            <a:fillRect/>
          </a:stretch>
        </p:blipFill>
        <p:spPr>
          <a:xfrm>
            <a:off x="7172077" y="185738"/>
            <a:ext cx="2343978" cy="1639887"/>
          </a:xfrm>
          <a:prstGeom prst="rect">
            <a:avLst/>
          </a:prstGeom>
        </p:spPr>
      </p:pic>
    </p:spTree>
    <p:extLst>
      <p:ext uri="{BB962C8B-B14F-4D97-AF65-F5344CB8AC3E}">
        <p14:creationId xmlns:p14="http://schemas.microsoft.com/office/powerpoint/2010/main" val="32704220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C1131-23B1-4648-B44C-529DB04DC244}"/>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3165E7FB-D701-4786-804B-196E53024250}"/>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A74C7D47-12D5-4E39-9668-6D7DCCECE440}"/>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CB860403-1979-4E47-ADD0-BC616C43C0A6}"/>
              </a:ext>
            </a:extLst>
          </p:cNvPr>
          <p:cNvSpPr>
            <a:spLocks noGrp="1"/>
          </p:cNvSpPr>
          <p:nvPr>
            <p:ph type="sldNum" sz="quarter" idx="12"/>
          </p:nvPr>
        </p:nvSpPr>
        <p:spPr/>
        <p:txBody>
          <a:bodyPr/>
          <a:lstStyle/>
          <a:p>
            <a:fld id="{33BCD95E-A428-4E8F-A603-A71E22D42A60}" type="slidenum">
              <a:rPr lang="th-TH" smtClean="0"/>
              <a:t>40</a:t>
            </a:fld>
            <a:endParaRPr lang="th-TH"/>
          </a:p>
        </p:txBody>
      </p:sp>
      <p:pic>
        <p:nvPicPr>
          <p:cNvPr id="7" name="Picture 6">
            <a:extLst>
              <a:ext uri="{FF2B5EF4-FFF2-40B4-BE49-F238E27FC236}">
                <a16:creationId xmlns:a16="http://schemas.microsoft.com/office/drawing/2014/main" id="{03699737-8596-42EF-AA7F-0883CAB4F17F}"/>
              </a:ext>
            </a:extLst>
          </p:cNvPr>
          <p:cNvPicPr>
            <a:picLocks noChangeAspect="1"/>
          </p:cNvPicPr>
          <p:nvPr/>
        </p:nvPicPr>
        <p:blipFill>
          <a:blip r:embed="rId2"/>
          <a:stretch>
            <a:fillRect/>
          </a:stretch>
        </p:blipFill>
        <p:spPr>
          <a:xfrm>
            <a:off x="157162" y="190500"/>
            <a:ext cx="11877675" cy="6477000"/>
          </a:xfrm>
          <a:prstGeom prst="rect">
            <a:avLst/>
          </a:prstGeom>
        </p:spPr>
      </p:pic>
    </p:spTree>
    <p:extLst>
      <p:ext uri="{BB962C8B-B14F-4D97-AF65-F5344CB8AC3E}">
        <p14:creationId xmlns:p14="http://schemas.microsoft.com/office/powerpoint/2010/main" val="3466425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70C5-EEEE-4436-9527-BB0F5D39C83D}"/>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B31677A1-21FE-483D-845A-1E3A39A34921}"/>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40923E49-A771-403C-95FC-44D3EA3317E7}"/>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C1B56EB6-90BC-47B6-98AC-576697A9DEB1}"/>
              </a:ext>
            </a:extLst>
          </p:cNvPr>
          <p:cNvSpPr>
            <a:spLocks noGrp="1"/>
          </p:cNvSpPr>
          <p:nvPr>
            <p:ph type="sldNum" sz="quarter" idx="12"/>
          </p:nvPr>
        </p:nvSpPr>
        <p:spPr/>
        <p:txBody>
          <a:bodyPr/>
          <a:lstStyle/>
          <a:p>
            <a:fld id="{33BCD95E-A428-4E8F-A603-A71E22D42A60}" type="slidenum">
              <a:rPr lang="th-TH" smtClean="0"/>
              <a:t>41</a:t>
            </a:fld>
            <a:endParaRPr lang="th-TH"/>
          </a:p>
        </p:txBody>
      </p:sp>
      <p:pic>
        <p:nvPicPr>
          <p:cNvPr id="6" name="Picture 5">
            <a:extLst>
              <a:ext uri="{FF2B5EF4-FFF2-40B4-BE49-F238E27FC236}">
                <a16:creationId xmlns:a16="http://schemas.microsoft.com/office/drawing/2014/main" id="{16AC5393-DF2D-42A5-99E3-0B0F51BBBB28}"/>
              </a:ext>
            </a:extLst>
          </p:cNvPr>
          <p:cNvPicPr>
            <a:picLocks noChangeAspect="1"/>
          </p:cNvPicPr>
          <p:nvPr/>
        </p:nvPicPr>
        <p:blipFill>
          <a:blip r:embed="rId2"/>
          <a:stretch>
            <a:fillRect/>
          </a:stretch>
        </p:blipFill>
        <p:spPr>
          <a:xfrm>
            <a:off x="129789" y="0"/>
            <a:ext cx="11487150" cy="5553075"/>
          </a:xfrm>
          <a:prstGeom prst="rect">
            <a:avLst/>
          </a:prstGeom>
        </p:spPr>
      </p:pic>
      <p:pic>
        <p:nvPicPr>
          <p:cNvPr id="7" name="Picture 6">
            <a:extLst>
              <a:ext uri="{FF2B5EF4-FFF2-40B4-BE49-F238E27FC236}">
                <a16:creationId xmlns:a16="http://schemas.microsoft.com/office/drawing/2014/main" id="{14473B20-B54B-4C76-93EC-716AE51A4274}"/>
              </a:ext>
            </a:extLst>
          </p:cNvPr>
          <p:cNvPicPr>
            <a:picLocks noChangeAspect="1"/>
          </p:cNvPicPr>
          <p:nvPr/>
        </p:nvPicPr>
        <p:blipFill>
          <a:blip r:embed="rId3"/>
          <a:stretch>
            <a:fillRect/>
          </a:stretch>
        </p:blipFill>
        <p:spPr>
          <a:xfrm>
            <a:off x="174847" y="5597525"/>
            <a:ext cx="10877550" cy="895350"/>
          </a:xfrm>
          <a:prstGeom prst="rect">
            <a:avLst/>
          </a:prstGeom>
        </p:spPr>
      </p:pic>
    </p:spTree>
    <p:extLst>
      <p:ext uri="{BB962C8B-B14F-4D97-AF65-F5344CB8AC3E}">
        <p14:creationId xmlns:p14="http://schemas.microsoft.com/office/powerpoint/2010/main" val="3624714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8133-1573-4D10-95CA-D4ED904779EB}"/>
              </a:ext>
            </a:extLst>
          </p:cNvPr>
          <p:cNvSpPr>
            <a:spLocks noGrp="1"/>
          </p:cNvSpPr>
          <p:nvPr>
            <p:ph type="title"/>
          </p:nvPr>
        </p:nvSpPr>
        <p:spPr/>
        <p:txBody>
          <a:bodyPr/>
          <a:lstStyle/>
          <a:p>
            <a:endParaRPr lang="th-TH"/>
          </a:p>
        </p:txBody>
      </p:sp>
      <p:sp>
        <p:nvSpPr>
          <p:cNvPr id="3" name="Content Placeholder 2">
            <a:extLst>
              <a:ext uri="{FF2B5EF4-FFF2-40B4-BE49-F238E27FC236}">
                <a16:creationId xmlns:a16="http://schemas.microsoft.com/office/drawing/2014/main" id="{8CD67EB7-F47D-4BB0-B804-6006AAF87367}"/>
              </a:ext>
            </a:extLst>
          </p:cNvPr>
          <p:cNvSpPr>
            <a:spLocks noGrp="1"/>
          </p:cNvSpPr>
          <p:nvPr>
            <p:ph idx="1"/>
          </p:nvPr>
        </p:nvSpPr>
        <p:spPr/>
        <p:txBody>
          <a:bodyPr/>
          <a:lstStyle/>
          <a:p>
            <a:endParaRPr lang="th-TH"/>
          </a:p>
        </p:txBody>
      </p:sp>
      <p:sp>
        <p:nvSpPr>
          <p:cNvPr id="4" name="Date Placeholder 3">
            <a:extLst>
              <a:ext uri="{FF2B5EF4-FFF2-40B4-BE49-F238E27FC236}">
                <a16:creationId xmlns:a16="http://schemas.microsoft.com/office/drawing/2014/main" id="{0966C92B-5D25-4AF5-A724-FFDFB3E8108F}"/>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08E91467-21B8-4B7E-9830-31FDC6B71171}"/>
              </a:ext>
            </a:extLst>
          </p:cNvPr>
          <p:cNvSpPr>
            <a:spLocks noGrp="1"/>
          </p:cNvSpPr>
          <p:nvPr>
            <p:ph type="sldNum" sz="quarter" idx="12"/>
          </p:nvPr>
        </p:nvSpPr>
        <p:spPr/>
        <p:txBody>
          <a:bodyPr/>
          <a:lstStyle/>
          <a:p>
            <a:fld id="{33BCD95E-A428-4E8F-A603-A71E22D42A60}" type="slidenum">
              <a:rPr lang="th-TH" smtClean="0"/>
              <a:t>42</a:t>
            </a:fld>
            <a:endParaRPr lang="th-TH"/>
          </a:p>
        </p:txBody>
      </p:sp>
      <p:pic>
        <p:nvPicPr>
          <p:cNvPr id="6" name="Picture 5">
            <a:extLst>
              <a:ext uri="{FF2B5EF4-FFF2-40B4-BE49-F238E27FC236}">
                <a16:creationId xmlns:a16="http://schemas.microsoft.com/office/drawing/2014/main" id="{10B0BF85-1C62-4256-883D-7E0DF757D12C}"/>
              </a:ext>
            </a:extLst>
          </p:cNvPr>
          <p:cNvPicPr>
            <a:picLocks noChangeAspect="1"/>
          </p:cNvPicPr>
          <p:nvPr/>
        </p:nvPicPr>
        <p:blipFill>
          <a:blip r:embed="rId2"/>
          <a:stretch>
            <a:fillRect/>
          </a:stretch>
        </p:blipFill>
        <p:spPr>
          <a:xfrm>
            <a:off x="321365" y="136525"/>
            <a:ext cx="10515600" cy="5295900"/>
          </a:xfrm>
          <a:prstGeom prst="rect">
            <a:avLst/>
          </a:prstGeom>
        </p:spPr>
      </p:pic>
    </p:spTree>
    <p:extLst>
      <p:ext uri="{BB962C8B-B14F-4D97-AF65-F5344CB8AC3E}">
        <p14:creationId xmlns:p14="http://schemas.microsoft.com/office/powerpoint/2010/main" val="182549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F310-B163-4F6F-B7FC-DF0B355804FE}"/>
              </a:ext>
            </a:extLst>
          </p:cNvPr>
          <p:cNvSpPr>
            <a:spLocks noGrp="1"/>
          </p:cNvSpPr>
          <p:nvPr>
            <p:ph type="title"/>
          </p:nvPr>
        </p:nvSpPr>
        <p:spPr/>
        <p:txBody>
          <a:bodyPr/>
          <a:lstStyle/>
          <a:p>
            <a:r>
              <a:rPr lang="en-US" dirty="0"/>
              <a:t> Snakes</a:t>
            </a:r>
            <a:endParaRPr lang="th-TH" dirty="0"/>
          </a:p>
        </p:txBody>
      </p:sp>
      <p:sp>
        <p:nvSpPr>
          <p:cNvPr id="3" name="Content Placeholder 2">
            <a:extLst>
              <a:ext uri="{FF2B5EF4-FFF2-40B4-BE49-F238E27FC236}">
                <a16:creationId xmlns:a16="http://schemas.microsoft.com/office/drawing/2014/main" id="{DBE015AE-DC88-4535-8035-D4C00A70AD64}"/>
              </a:ext>
            </a:extLst>
          </p:cNvPr>
          <p:cNvSpPr>
            <a:spLocks noGrp="1"/>
          </p:cNvSpPr>
          <p:nvPr>
            <p:ph idx="1"/>
          </p:nvPr>
        </p:nvSpPr>
        <p:spPr>
          <a:xfrm>
            <a:off x="286247" y="1825625"/>
            <a:ext cx="11067553" cy="1450312"/>
          </a:xfrm>
        </p:spPr>
        <p:txBody>
          <a:bodyPr>
            <a:normAutofit fontScale="62500" lnSpcReduction="20000"/>
          </a:bodyPr>
          <a:lstStyle/>
          <a:p>
            <a:pPr marL="0" indent="0" algn="just" fontAlgn="base">
              <a:buNone/>
            </a:pPr>
            <a:r>
              <a:rPr lang="en-US" dirty="0"/>
              <a:t>Snakes are major reliability concerns in </a:t>
            </a:r>
            <a:r>
              <a:rPr lang="en-US" b="1" dirty="0"/>
              <a:t>both substations and underground systems</a:t>
            </a:r>
            <a:r>
              <a:rPr lang="en-US" dirty="0"/>
              <a:t>. They can squeeze through very small openings, can climb almost anything, and have the length to easily span phase conductors.</a:t>
            </a:r>
          </a:p>
          <a:p>
            <a:pPr marL="0" indent="0" algn="just" fontAlgn="base">
              <a:buNone/>
            </a:pPr>
            <a:r>
              <a:rPr lang="en-US" dirty="0"/>
              <a:t>Snakes are usually searching for food (birds in substations and mice in underground systems), and removing the food supply can often remove the snake problem. </a:t>
            </a:r>
            <a:r>
              <a:rPr lang="en-US" b="1" dirty="0"/>
              <a:t>Special “snake fences” are also available.</a:t>
            </a:r>
            <a:endParaRPr lang="en-US" dirty="0"/>
          </a:p>
          <a:p>
            <a:pPr marL="0" indent="0" algn="just">
              <a:buNone/>
            </a:pPr>
            <a:endParaRPr lang="th-TH" dirty="0"/>
          </a:p>
        </p:txBody>
      </p:sp>
      <p:sp>
        <p:nvSpPr>
          <p:cNvPr id="4" name="Date Placeholder 3">
            <a:extLst>
              <a:ext uri="{FF2B5EF4-FFF2-40B4-BE49-F238E27FC236}">
                <a16:creationId xmlns:a16="http://schemas.microsoft.com/office/drawing/2014/main" id="{E8C78CEA-3C48-4158-841C-00ECC0FE45C8}"/>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4835A3C6-4D13-40AD-8F55-E092AA10BA29}"/>
              </a:ext>
            </a:extLst>
          </p:cNvPr>
          <p:cNvSpPr>
            <a:spLocks noGrp="1"/>
          </p:cNvSpPr>
          <p:nvPr>
            <p:ph type="sldNum" sz="quarter" idx="12"/>
          </p:nvPr>
        </p:nvSpPr>
        <p:spPr/>
        <p:txBody>
          <a:bodyPr/>
          <a:lstStyle/>
          <a:p>
            <a:fld id="{33BCD95E-A428-4E8F-A603-A71E22D42A60}" type="slidenum">
              <a:rPr lang="th-TH" smtClean="0"/>
              <a:t>5</a:t>
            </a:fld>
            <a:endParaRPr lang="th-TH"/>
          </a:p>
        </p:txBody>
      </p:sp>
    </p:spTree>
    <p:extLst>
      <p:ext uri="{BB962C8B-B14F-4D97-AF65-F5344CB8AC3E}">
        <p14:creationId xmlns:p14="http://schemas.microsoft.com/office/powerpoint/2010/main" val="2661260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33323-55C4-4368-A89A-CD9ED7280902}"/>
              </a:ext>
            </a:extLst>
          </p:cNvPr>
          <p:cNvSpPr>
            <a:spLocks noGrp="1"/>
          </p:cNvSpPr>
          <p:nvPr>
            <p:ph type="title"/>
          </p:nvPr>
        </p:nvSpPr>
        <p:spPr/>
        <p:txBody>
          <a:bodyPr/>
          <a:lstStyle/>
          <a:p>
            <a:r>
              <a:rPr lang="en-US" dirty="0"/>
              <a:t>8. Insects</a:t>
            </a:r>
            <a:br>
              <a:rPr lang="en-US" dirty="0"/>
            </a:br>
            <a:endParaRPr lang="th-TH" dirty="0"/>
          </a:p>
        </p:txBody>
      </p:sp>
      <p:sp>
        <p:nvSpPr>
          <p:cNvPr id="3" name="Content Placeholder 2">
            <a:extLst>
              <a:ext uri="{FF2B5EF4-FFF2-40B4-BE49-F238E27FC236}">
                <a16:creationId xmlns:a16="http://schemas.microsoft.com/office/drawing/2014/main" id="{024DEA5A-E161-4CCB-AE18-5FB66307F5A4}"/>
              </a:ext>
            </a:extLst>
          </p:cNvPr>
          <p:cNvSpPr>
            <a:spLocks noGrp="1"/>
          </p:cNvSpPr>
          <p:nvPr>
            <p:ph idx="1"/>
          </p:nvPr>
        </p:nvSpPr>
        <p:spPr>
          <a:xfrm>
            <a:off x="838200" y="1825625"/>
            <a:ext cx="10515600" cy="1603375"/>
          </a:xfrm>
        </p:spPr>
        <p:txBody>
          <a:bodyPr>
            <a:normAutofit fontScale="92500" lnSpcReduction="10000"/>
          </a:bodyPr>
          <a:lstStyle/>
          <a:p>
            <a:pPr marL="0" indent="0" fontAlgn="base">
              <a:buNone/>
            </a:pPr>
            <a:r>
              <a:rPr lang="en-US" dirty="0"/>
              <a:t>It is becoming more common for </a:t>
            </a:r>
            <a:r>
              <a:rPr lang="en-US" b="1" dirty="0"/>
              <a:t>fire ants to build nests in pad mounted equipment</a:t>
            </a:r>
            <a:r>
              <a:rPr lang="en-US" dirty="0"/>
              <a:t>.</a:t>
            </a:r>
          </a:p>
          <a:p>
            <a:pPr marL="0" indent="0">
              <a:buNone/>
            </a:pPr>
            <a:r>
              <a:rPr lang="en-US" dirty="0"/>
              <a:t>Their nesting materials can cause </a:t>
            </a:r>
            <a:r>
              <a:rPr lang="en-US" dirty="0">
                <a:hlinkClick r:id="rId2" tooltip="An Overview Of Short Circuit Current (part 1)"/>
              </a:rPr>
              <a:t>short circuits</a:t>
            </a:r>
            <a:r>
              <a:rPr lang="en-US" dirty="0"/>
              <a:t>, the ants can eat away at conductor insulation, and they make equipment maintenance a challenge.</a:t>
            </a:r>
            <a:endParaRPr lang="th-TH" dirty="0"/>
          </a:p>
        </p:txBody>
      </p:sp>
      <p:sp>
        <p:nvSpPr>
          <p:cNvPr id="4" name="Date Placeholder 3">
            <a:extLst>
              <a:ext uri="{FF2B5EF4-FFF2-40B4-BE49-F238E27FC236}">
                <a16:creationId xmlns:a16="http://schemas.microsoft.com/office/drawing/2014/main" id="{1E43E02A-EBE7-4FF4-8674-9FC22672A558}"/>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A0237957-2038-427D-8C75-E27B6FDF5951}"/>
              </a:ext>
            </a:extLst>
          </p:cNvPr>
          <p:cNvSpPr>
            <a:spLocks noGrp="1"/>
          </p:cNvSpPr>
          <p:nvPr>
            <p:ph type="sldNum" sz="quarter" idx="12"/>
          </p:nvPr>
        </p:nvSpPr>
        <p:spPr/>
        <p:txBody>
          <a:bodyPr/>
          <a:lstStyle/>
          <a:p>
            <a:fld id="{33BCD95E-A428-4E8F-A603-A71E22D42A60}" type="slidenum">
              <a:rPr lang="th-TH" smtClean="0"/>
              <a:t>6</a:t>
            </a:fld>
            <a:endParaRPr lang="th-TH"/>
          </a:p>
        </p:txBody>
      </p:sp>
      <p:pic>
        <p:nvPicPr>
          <p:cNvPr id="6" name="Picture 5">
            <a:extLst>
              <a:ext uri="{FF2B5EF4-FFF2-40B4-BE49-F238E27FC236}">
                <a16:creationId xmlns:a16="http://schemas.microsoft.com/office/drawing/2014/main" id="{41AD2FD7-B508-4FA2-B829-F7249580F7A3}"/>
              </a:ext>
            </a:extLst>
          </p:cNvPr>
          <p:cNvPicPr>
            <a:picLocks noChangeAspect="1"/>
          </p:cNvPicPr>
          <p:nvPr/>
        </p:nvPicPr>
        <p:blipFill>
          <a:blip r:embed="rId3"/>
          <a:stretch>
            <a:fillRect/>
          </a:stretch>
        </p:blipFill>
        <p:spPr>
          <a:xfrm>
            <a:off x="1849962" y="3683331"/>
            <a:ext cx="3609975" cy="2771775"/>
          </a:xfrm>
          <a:prstGeom prst="rect">
            <a:avLst/>
          </a:prstGeom>
        </p:spPr>
      </p:pic>
    </p:spTree>
    <p:extLst>
      <p:ext uri="{BB962C8B-B14F-4D97-AF65-F5344CB8AC3E}">
        <p14:creationId xmlns:p14="http://schemas.microsoft.com/office/powerpoint/2010/main" val="114634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98FD-6770-4FC1-9D4A-BACC61F2F4B1}"/>
              </a:ext>
            </a:extLst>
          </p:cNvPr>
          <p:cNvSpPr>
            <a:spLocks noGrp="1"/>
          </p:cNvSpPr>
          <p:nvPr>
            <p:ph type="title"/>
          </p:nvPr>
        </p:nvSpPr>
        <p:spPr/>
        <p:txBody>
          <a:bodyPr/>
          <a:lstStyle/>
          <a:p>
            <a:r>
              <a:rPr lang="en-US" dirty="0"/>
              <a:t>9. Bears, Bison, and Cattle</a:t>
            </a:r>
            <a:endParaRPr lang="th-TH" dirty="0"/>
          </a:p>
        </p:txBody>
      </p:sp>
      <p:sp>
        <p:nvSpPr>
          <p:cNvPr id="3" name="Content Placeholder 2">
            <a:extLst>
              <a:ext uri="{FF2B5EF4-FFF2-40B4-BE49-F238E27FC236}">
                <a16:creationId xmlns:a16="http://schemas.microsoft.com/office/drawing/2014/main" id="{A0E0EC3B-5E0C-4B63-BF7C-72CF2E1EEF62}"/>
              </a:ext>
            </a:extLst>
          </p:cNvPr>
          <p:cNvSpPr>
            <a:spLocks noGrp="1"/>
          </p:cNvSpPr>
          <p:nvPr>
            <p:ph idx="1"/>
          </p:nvPr>
        </p:nvSpPr>
        <p:spPr/>
        <p:txBody>
          <a:bodyPr/>
          <a:lstStyle/>
          <a:p>
            <a:pPr fontAlgn="base"/>
            <a:r>
              <a:rPr lang="en-US" dirty="0"/>
              <a:t>These large animals do not typically cause short circuits, </a:t>
            </a:r>
            <a:r>
              <a:rPr lang="en-US" b="1" dirty="0"/>
              <a:t>but degrade the structural integrity of poles</a:t>
            </a:r>
            <a:r>
              <a:rPr lang="en-US" dirty="0"/>
              <a:t> by rubbing on guy wires. Bears can also destroy wooden poles by using them as scratching posts, and black bears can climb wooden utility poles. These problems can be addressed by placing fences around poles.</a:t>
            </a:r>
          </a:p>
          <a:p>
            <a:pPr marL="0" indent="0">
              <a:buNone/>
            </a:pPr>
            <a:endParaRPr lang="th-TH" dirty="0"/>
          </a:p>
        </p:txBody>
      </p:sp>
      <p:sp>
        <p:nvSpPr>
          <p:cNvPr id="4" name="Date Placeholder 3">
            <a:extLst>
              <a:ext uri="{FF2B5EF4-FFF2-40B4-BE49-F238E27FC236}">
                <a16:creationId xmlns:a16="http://schemas.microsoft.com/office/drawing/2014/main" id="{D9507859-B7A4-4CAD-9096-696560058B9C}"/>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93B3E88F-E1B2-4A06-A9E1-F59DC1BFC293}"/>
              </a:ext>
            </a:extLst>
          </p:cNvPr>
          <p:cNvSpPr>
            <a:spLocks noGrp="1"/>
          </p:cNvSpPr>
          <p:nvPr>
            <p:ph type="sldNum" sz="quarter" idx="12"/>
          </p:nvPr>
        </p:nvSpPr>
        <p:spPr/>
        <p:txBody>
          <a:bodyPr/>
          <a:lstStyle/>
          <a:p>
            <a:fld id="{33BCD95E-A428-4E8F-A603-A71E22D42A60}" type="slidenum">
              <a:rPr lang="th-TH" smtClean="0"/>
              <a:t>7</a:t>
            </a:fld>
            <a:endParaRPr lang="th-TH"/>
          </a:p>
        </p:txBody>
      </p:sp>
    </p:spTree>
    <p:extLst>
      <p:ext uri="{BB962C8B-B14F-4D97-AF65-F5344CB8AC3E}">
        <p14:creationId xmlns:p14="http://schemas.microsoft.com/office/powerpoint/2010/main" val="3072604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7857-B735-4284-B3D9-4182C448B2D9}"/>
              </a:ext>
            </a:extLst>
          </p:cNvPr>
          <p:cNvSpPr>
            <a:spLocks noGrp="1"/>
          </p:cNvSpPr>
          <p:nvPr>
            <p:ph type="title"/>
          </p:nvPr>
        </p:nvSpPr>
        <p:spPr>
          <a:xfrm>
            <a:off x="238539" y="365126"/>
            <a:ext cx="11115261" cy="700350"/>
          </a:xfrm>
        </p:spPr>
        <p:txBody>
          <a:bodyPr>
            <a:normAutofit fontScale="90000"/>
          </a:bodyPr>
          <a:lstStyle/>
          <a:p>
            <a:r>
              <a:rPr lang="en-US" dirty="0">
                <a:solidFill>
                  <a:srgbClr val="111111"/>
                </a:solidFill>
                <a:latin typeface="Fjalla One"/>
              </a:rPr>
              <a:t>10. Mice, Rats, and Gophers</a:t>
            </a:r>
            <a:endParaRPr lang="th-TH" dirty="0"/>
          </a:p>
        </p:txBody>
      </p:sp>
      <p:sp>
        <p:nvSpPr>
          <p:cNvPr id="4" name="Date Placeholder 3">
            <a:extLst>
              <a:ext uri="{FF2B5EF4-FFF2-40B4-BE49-F238E27FC236}">
                <a16:creationId xmlns:a16="http://schemas.microsoft.com/office/drawing/2014/main" id="{05FE9CFF-AE72-4581-A0A0-2F35A6D090D5}"/>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0C93EC77-82AE-4B75-B379-0F246F98081F}"/>
              </a:ext>
            </a:extLst>
          </p:cNvPr>
          <p:cNvSpPr>
            <a:spLocks noGrp="1"/>
          </p:cNvSpPr>
          <p:nvPr>
            <p:ph type="sldNum" sz="quarter" idx="12"/>
          </p:nvPr>
        </p:nvSpPr>
        <p:spPr/>
        <p:txBody>
          <a:bodyPr/>
          <a:lstStyle/>
          <a:p>
            <a:fld id="{33BCD95E-A428-4E8F-A603-A71E22D42A60}" type="slidenum">
              <a:rPr lang="th-TH" smtClean="0"/>
              <a:t>8</a:t>
            </a:fld>
            <a:endParaRPr lang="th-TH"/>
          </a:p>
        </p:txBody>
      </p:sp>
      <p:sp>
        <p:nvSpPr>
          <p:cNvPr id="6" name="Rectangle 5">
            <a:extLst>
              <a:ext uri="{FF2B5EF4-FFF2-40B4-BE49-F238E27FC236}">
                <a16:creationId xmlns:a16="http://schemas.microsoft.com/office/drawing/2014/main" id="{5776EEC4-8EEB-46BB-B234-7D4C52F4D7E8}"/>
              </a:ext>
            </a:extLst>
          </p:cNvPr>
          <p:cNvSpPr/>
          <p:nvPr/>
        </p:nvSpPr>
        <p:spPr>
          <a:xfrm>
            <a:off x="516834" y="1948175"/>
            <a:ext cx="11012557" cy="2677656"/>
          </a:xfrm>
          <a:prstGeom prst="rect">
            <a:avLst/>
          </a:prstGeom>
        </p:spPr>
        <p:txBody>
          <a:bodyPr wrap="square">
            <a:spAutoFit/>
          </a:bodyPr>
          <a:lstStyle/>
          <a:p>
            <a:pPr fontAlgn="base"/>
            <a:r>
              <a:rPr lang="en-US" dirty="0">
                <a:solidFill>
                  <a:srgbClr val="000000"/>
                </a:solidFill>
                <a:latin typeface="Arial" panose="020B0604020202020204" pitchFamily="34" charset="0"/>
              </a:rPr>
              <a:t>These rodents cause faults </a:t>
            </a:r>
            <a:r>
              <a:rPr lang="en-US" b="1" dirty="0">
                <a:solidFill>
                  <a:srgbClr val="000000"/>
                </a:solidFill>
                <a:latin typeface="Arial" panose="020B0604020202020204" pitchFamily="34" charset="0"/>
              </a:rPr>
              <a:t>by gnawing through the insulation of underground cable</a:t>
            </a:r>
            <a:r>
              <a:rPr lang="en-US" dirty="0">
                <a:solidFill>
                  <a:srgbClr val="000000"/>
                </a:solidFill>
                <a:latin typeface="Arial" panose="020B0604020202020204" pitchFamily="34" charset="0"/>
              </a:rPr>
              <a:t>. They are the most common cause of animal-related outages on underground equipment. To make matters worse, they will attract snakes (also a reliability problem).</a:t>
            </a:r>
          </a:p>
          <a:p>
            <a:pPr fontAlgn="base"/>
            <a:r>
              <a:rPr lang="en-US" dirty="0">
                <a:solidFill>
                  <a:srgbClr val="000000"/>
                </a:solidFill>
                <a:latin typeface="Arial" panose="020B0604020202020204" pitchFamily="34" charset="0"/>
              </a:rPr>
              <a:t>Equipment cabinets should be tightly sealed to prevent these small animals from entering. </a:t>
            </a:r>
            <a:endParaRPr lang="en-US"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786755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889C-A8DB-4601-B7F3-0FDC0ED1BDE9}"/>
              </a:ext>
            </a:extLst>
          </p:cNvPr>
          <p:cNvSpPr>
            <a:spLocks noGrp="1"/>
          </p:cNvSpPr>
          <p:nvPr>
            <p:ph type="title"/>
          </p:nvPr>
        </p:nvSpPr>
        <p:spPr>
          <a:xfrm>
            <a:off x="214685" y="1"/>
            <a:ext cx="10515600" cy="1113184"/>
          </a:xfrm>
        </p:spPr>
        <p:txBody>
          <a:bodyPr>
            <a:normAutofit/>
          </a:bodyPr>
          <a:lstStyle/>
          <a:p>
            <a:r>
              <a:rPr lang="en-US" b="1" dirty="0">
                <a:solidFill>
                  <a:srgbClr val="7030A0"/>
                </a:solidFill>
              </a:rPr>
              <a:t>11. Vandalism</a:t>
            </a:r>
            <a:endParaRPr lang="th-TH" b="1" dirty="0">
              <a:solidFill>
                <a:srgbClr val="7030A0"/>
              </a:solidFill>
            </a:endParaRPr>
          </a:p>
        </p:txBody>
      </p:sp>
      <p:sp>
        <p:nvSpPr>
          <p:cNvPr id="3" name="Content Placeholder 2">
            <a:extLst>
              <a:ext uri="{FF2B5EF4-FFF2-40B4-BE49-F238E27FC236}">
                <a16:creationId xmlns:a16="http://schemas.microsoft.com/office/drawing/2014/main" id="{343E812A-8D26-4C07-BA6C-BDF24DBAFC7E}"/>
              </a:ext>
            </a:extLst>
          </p:cNvPr>
          <p:cNvSpPr>
            <a:spLocks noGrp="1"/>
          </p:cNvSpPr>
          <p:nvPr>
            <p:ph idx="1"/>
          </p:nvPr>
        </p:nvSpPr>
        <p:spPr>
          <a:xfrm>
            <a:off x="214685" y="1327164"/>
            <a:ext cx="11139115" cy="1824024"/>
          </a:xfrm>
        </p:spPr>
        <p:txBody>
          <a:bodyPr/>
          <a:lstStyle/>
          <a:p>
            <a:pPr marL="0" indent="0" algn="just" fontAlgn="base">
              <a:buNone/>
            </a:pPr>
            <a:r>
              <a:rPr lang="en-US" b="1" dirty="0"/>
              <a:t>Vandalism</a:t>
            </a:r>
            <a:r>
              <a:rPr lang="en-US" dirty="0"/>
              <a:t> can take many different forms, from people shooting insulators with rifles to professional thieves stealing conductor wire for scrap metal. Addressing these reliability problems will vary greatly from situation to situation.</a:t>
            </a:r>
          </a:p>
          <a:p>
            <a:pPr algn="just"/>
            <a:endParaRPr lang="th-TH" dirty="0"/>
          </a:p>
        </p:txBody>
      </p:sp>
      <p:sp>
        <p:nvSpPr>
          <p:cNvPr id="4" name="Date Placeholder 3">
            <a:extLst>
              <a:ext uri="{FF2B5EF4-FFF2-40B4-BE49-F238E27FC236}">
                <a16:creationId xmlns:a16="http://schemas.microsoft.com/office/drawing/2014/main" id="{73A877C9-F0D1-48E5-A18B-53249E949E1C}"/>
              </a:ext>
            </a:extLst>
          </p:cNvPr>
          <p:cNvSpPr>
            <a:spLocks noGrp="1"/>
          </p:cNvSpPr>
          <p:nvPr>
            <p:ph type="dt" sz="half" idx="10"/>
          </p:nvPr>
        </p:nvSpPr>
        <p:spPr/>
        <p:txBody>
          <a:bodyPr/>
          <a:lstStyle/>
          <a:p>
            <a:fld id="{B94B0649-7372-4CE6-BC21-4A28FA42FD34}" type="datetime1">
              <a:rPr lang="en-US" smtClean="0"/>
              <a:t>7/19/2020</a:t>
            </a:fld>
            <a:endParaRPr lang="th-TH"/>
          </a:p>
        </p:txBody>
      </p:sp>
      <p:sp>
        <p:nvSpPr>
          <p:cNvPr id="5" name="Slide Number Placeholder 4">
            <a:extLst>
              <a:ext uri="{FF2B5EF4-FFF2-40B4-BE49-F238E27FC236}">
                <a16:creationId xmlns:a16="http://schemas.microsoft.com/office/drawing/2014/main" id="{669AF99E-085C-4A55-A69A-DDDFE93D2E0E}"/>
              </a:ext>
            </a:extLst>
          </p:cNvPr>
          <p:cNvSpPr>
            <a:spLocks noGrp="1"/>
          </p:cNvSpPr>
          <p:nvPr>
            <p:ph type="sldNum" sz="quarter" idx="12"/>
          </p:nvPr>
        </p:nvSpPr>
        <p:spPr/>
        <p:txBody>
          <a:bodyPr/>
          <a:lstStyle/>
          <a:p>
            <a:fld id="{33BCD95E-A428-4E8F-A603-A71E22D42A60}" type="slidenum">
              <a:rPr lang="th-TH" smtClean="0"/>
              <a:t>9</a:t>
            </a:fld>
            <a:endParaRPr lang="th-TH"/>
          </a:p>
        </p:txBody>
      </p:sp>
    </p:spTree>
    <p:extLst>
      <p:ext uri="{BB962C8B-B14F-4D97-AF65-F5344CB8AC3E}">
        <p14:creationId xmlns:p14="http://schemas.microsoft.com/office/powerpoint/2010/main" val="905129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11660</TotalTime>
  <Words>676</Words>
  <Application>Microsoft Office PowerPoint</Application>
  <PresentationFormat>Widescreen</PresentationFormat>
  <Paragraphs>133</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-apple-system</vt:lpstr>
      <vt:lpstr>Arial</vt:lpstr>
      <vt:lpstr>Calibri</vt:lpstr>
      <vt:lpstr>Calibri Light</vt:lpstr>
      <vt:lpstr>Fjalla One</vt:lpstr>
      <vt:lpstr>Office Theme</vt:lpstr>
      <vt:lpstr>PowerPoint Presentation</vt:lpstr>
      <vt:lpstr>PowerPoint Presentation</vt:lpstr>
      <vt:lpstr>1) Underground Cable</vt:lpstr>
      <vt:lpstr>6. Squirrels </vt:lpstr>
      <vt:lpstr> Snakes</vt:lpstr>
      <vt:lpstr>8. Insects </vt:lpstr>
      <vt:lpstr>9. Bears, Bison, and Cattle</vt:lpstr>
      <vt:lpstr>10. Mice, Rats, and Gophers</vt:lpstr>
      <vt:lpstr>11. Vandalism</vt:lpstr>
      <vt:lpstr>Transformer Failures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Q1: Find the Fault current in the following system:</vt:lpstr>
      <vt:lpstr>Normal Operation and current flow</vt:lpstr>
      <vt:lpstr>PowerPoint Presentation</vt:lpstr>
      <vt:lpstr>PowerPoint Presentation</vt:lpstr>
      <vt:lpstr>PowerPoint Presentation</vt:lpstr>
      <vt:lpstr>TYPES OF FAULTS IN POWER SYSTEM</vt:lpstr>
      <vt:lpstr>Open Circuit Faults OR Series Faults</vt:lpstr>
      <vt:lpstr>PowerPoint Presentation</vt:lpstr>
      <vt:lpstr>PowerPoint Presentation</vt:lpstr>
      <vt:lpstr>PowerPoint Presentation</vt:lpstr>
      <vt:lpstr>Line to Line Fault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Types of Matrices</dc:title>
  <dc:creator>Wazir Laghari</dc:creator>
  <cp:lastModifiedBy>Wazir Laghari</cp:lastModifiedBy>
  <cp:revision>429</cp:revision>
  <dcterms:created xsi:type="dcterms:W3CDTF">2020-04-21T21:27:49Z</dcterms:created>
  <dcterms:modified xsi:type="dcterms:W3CDTF">2020-07-19T01:56:48Z</dcterms:modified>
</cp:coreProperties>
</file>